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80" r:id="rId2"/>
    <p:sldId id="281" r:id="rId3"/>
    <p:sldId id="265" r:id="rId4"/>
    <p:sldId id="273" r:id="rId5"/>
    <p:sldId id="274" r:id="rId6"/>
    <p:sldId id="275" r:id="rId7"/>
    <p:sldId id="276" r:id="rId8"/>
    <p:sldId id="277" r:id="rId9"/>
    <p:sldId id="266" r:id="rId10"/>
    <p:sldId id="272" r:id="rId11"/>
    <p:sldId id="278" r:id="rId12"/>
    <p:sldId id="263" r:id="rId13"/>
    <p:sldId id="260" r:id="rId14"/>
    <p:sldId id="262" r:id="rId15"/>
    <p:sldId id="283" r:id="rId16"/>
    <p:sldId id="284" r:id="rId17"/>
    <p:sldId id="285" r:id="rId18"/>
    <p:sldId id="282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A0013"/>
    <a:srgbClr val="180211"/>
    <a:srgbClr val="A92784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437" autoAdjust="0"/>
    <p:restoredTop sz="94660"/>
  </p:normalViewPr>
  <p:slideViewPr>
    <p:cSldViewPr>
      <p:cViewPr varScale="1">
        <p:scale>
          <a:sx n="82" d="100"/>
          <a:sy n="82" d="100"/>
        </p:scale>
        <p:origin x="-149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gif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E:\NEW%20POWER%20POINT%202013\FINESH%20CLASS%20%202\LESSION%2011\35%20Track%2035.wma" TargetMode="External"/><Relationship Id="rId5" Type="http://schemas.openxmlformats.org/officeDocument/2006/relationships/image" Target="../media/image11.png"/><Relationship Id="rId4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E:\NEW%20POWER%20POINT%202013\FINESH%20CLASS%20%202\LESSION%2011\Jesus%2011.wmv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user\Desktop\Bitmap in Graphic1.png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 b="23085"/>
          <a:stretch>
            <a:fillRect/>
          </a:stretch>
        </p:blipFill>
        <p:spPr bwMode="auto">
          <a:xfrm>
            <a:off x="1752600" y="-76200"/>
            <a:ext cx="5681119" cy="5812318"/>
          </a:xfrm>
          <a:prstGeom prst="ellipse">
            <a:avLst/>
          </a:prstGeom>
          <a:noFill/>
          <a:effectLst>
            <a:softEdge rad="635000"/>
          </a:effectLst>
        </p:spPr>
      </p:pic>
      <p:pic>
        <p:nvPicPr>
          <p:cNvPr id="4" name="Picture 3" descr="516948436_8c3792eab2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114800"/>
            <a:ext cx="91440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4800600"/>
            <a:ext cx="914400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600" b="1" dirty="0" err="1">
                <a:solidFill>
                  <a:srgbClr val="FF0000"/>
                </a:solidFill>
                <a:effectLst/>
                <a:latin typeface="ML-Aathira" pitchFamily="82" charset="0"/>
              </a:rPr>
              <a:t>c£I</a:t>
            </a:r>
            <a:r>
              <a:rPr lang="en-US" sz="5600" b="1" dirty="0">
                <a:solidFill>
                  <a:srgbClr val="FF0000"/>
                </a:solidFill>
                <a:effectLst/>
                <a:latin typeface="ML-Aathira" pitchFamily="82" charset="0"/>
              </a:rPr>
              <a:t>\</a:t>
            </a:r>
            <a:r>
              <a:rPr lang="en-US" sz="5600" b="1" dirty="0" err="1">
                <a:solidFill>
                  <a:srgbClr val="FF0000"/>
                </a:solidFill>
                <a:effectLst/>
                <a:latin typeface="ML-Aathira" pitchFamily="82" charset="0"/>
              </a:rPr>
              <a:t>mb</a:t>
            </a:r>
            <a:r>
              <a:rPr lang="en-US" sz="5600" b="1" dirty="0">
                <a:solidFill>
                  <a:srgbClr val="FF0000"/>
                </a:solidFill>
                <a:effectLst/>
                <a:latin typeface="ML-Aathira" pitchFamily="82" charset="0"/>
              </a:rPr>
              <a:t> </a:t>
            </a:r>
            <a:br>
              <a:rPr lang="en-US" sz="5600" b="1" dirty="0">
                <a:solidFill>
                  <a:srgbClr val="FF0000"/>
                </a:solidFill>
                <a:effectLst/>
                <a:latin typeface="ML-Aathira" pitchFamily="82" charset="0"/>
              </a:rPr>
            </a:br>
            <a:r>
              <a:rPr lang="en-US" sz="5600" b="1" dirty="0" err="1">
                <a:solidFill>
                  <a:srgbClr val="FF0000"/>
                </a:solidFill>
                <a:effectLst/>
                <a:latin typeface="ML-Aathira" pitchFamily="82" charset="0"/>
              </a:rPr>
              <a:t>ssZhw</a:t>
            </a:r>
            <a:r>
              <a:rPr lang="en-US" b="1" dirty="0">
                <a:effectLst/>
                <a:latin typeface="ML-Aathira" pitchFamily="82" charset="0"/>
              </a:rPr>
              <a:t/>
            </a:r>
            <a:br>
              <a:rPr lang="en-US" b="1" dirty="0">
                <a:effectLst/>
                <a:latin typeface="ML-Aathira" pitchFamily="82" charset="0"/>
              </a:rPr>
            </a:br>
            <a:r>
              <a:rPr lang="en-US" sz="3300" b="1" dirty="0" err="1">
                <a:effectLst/>
                <a:latin typeface="ML-Aathira" pitchFamily="82" charset="0"/>
              </a:rPr>
              <a:t>kotdm</a:t>
            </a:r>
            <a:r>
              <a:rPr lang="en-US" sz="3300" b="1" dirty="0">
                <a:effectLst/>
                <a:latin typeface="ML-Aathira" pitchFamily="82" charset="0"/>
              </a:rPr>
              <a:t> </a:t>
            </a:r>
            <a:r>
              <a:rPr lang="en-US" sz="3300" b="1" dirty="0" err="1">
                <a:effectLst/>
                <a:latin typeface="ML-Aathira" pitchFamily="82" charset="0"/>
              </a:rPr>
              <a:t>ae-_mÀ</a:t>
            </a:r>
            <a:r>
              <a:rPr lang="en-US" sz="3300" b="1" dirty="0">
                <a:effectLst/>
                <a:latin typeface="ML-Aathira" pitchFamily="82" charset="0"/>
              </a:rPr>
              <a:t> </a:t>
            </a:r>
            <a:r>
              <a:rPr lang="en-US" sz="3300" b="1" dirty="0" err="1">
                <a:effectLst/>
                <a:latin typeface="ML-Aathira" pitchFamily="82" charset="0"/>
              </a:rPr>
              <a:t>k`-bpsS</a:t>
            </a:r>
            <a:r>
              <a:rPr lang="en-US" sz="3300" b="1" dirty="0">
                <a:effectLst/>
                <a:latin typeface="ML-Aathira" pitchFamily="82" charset="0"/>
              </a:rPr>
              <a:t> </a:t>
            </a:r>
            <a:r>
              <a:rPr lang="en-US" sz="3300" b="1" dirty="0" err="1">
                <a:effectLst/>
                <a:latin typeface="ML-Aathira" pitchFamily="82" charset="0"/>
              </a:rPr>
              <a:t>hnizmk</a:t>
            </a:r>
            <a:r>
              <a:rPr lang="en-US" sz="3300" b="1" dirty="0">
                <a:effectLst/>
                <a:latin typeface="ML-Aathira" pitchFamily="82" charset="0"/>
              </a:rPr>
              <a:t> </a:t>
            </a:r>
            <a:br>
              <a:rPr lang="en-US" sz="3300" b="1" dirty="0">
                <a:effectLst/>
                <a:latin typeface="ML-Aathira" pitchFamily="82" charset="0"/>
              </a:rPr>
            </a:br>
            <a:r>
              <a:rPr lang="en-US" sz="3300" b="1" dirty="0">
                <a:effectLst/>
                <a:latin typeface="ML-Aathira" pitchFamily="82" charset="0"/>
              </a:rPr>
              <a:t>]</a:t>
            </a:r>
            <a:r>
              <a:rPr lang="en-US" sz="3300" b="1" dirty="0" err="1">
                <a:effectLst/>
                <a:latin typeface="ML-Aathira" pitchFamily="82" charset="0"/>
              </a:rPr>
              <a:t>cn</a:t>
            </a:r>
            <a:r>
              <a:rPr lang="en-US" sz="3300" b="1" dirty="0">
                <a:effectLst/>
                <a:latin typeface="ML-Aathira" pitchFamily="82" charset="0"/>
              </a:rPr>
              <a:t>-</a:t>
            </a:r>
            <a:r>
              <a:rPr lang="en-US" sz="3300" b="1" dirty="0" err="1">
                <a:effectLst/>
                <a:latin typeface="ML-Aathira" pitchFamily="82" charset="0"/>
              </a:rPr>
              <a:t>io</a:t>
            </a:r>
            <a:r>
              <a:rPr lang="en-US" sz="3300" b="1" dirty="0">
                <a:effectLst/>
                <a:latin typeface="ML-Aathira" pitchFamily="82" charset="0"/>
              </a:rPr>
              <a:t>-e\ ]</a:t>
            </a:r>
            <a:r>
              <a:rPr lang="en-US" sz="3300" b="1" dirty="0" err="1">
                <a:effectLst/>
                <a:latin typeface="ML-Aathira" pitchFamily="82" charset="0"/>
              </a:rPr>
              <a:t>mTm</a:t>
            </a:r>
            <a:r>
              <a:rPr lang="en-US" sz="3300" b="1" dirty="0">
                <a:effectLst/>
                <a:latin typeface="ML-Aathira" pitchFamily="82" charset="0"/>
              </a:rPr>
              <a:t>-hen.</a:t>
            </a:r>
          </a:p>
        </p:txBody>
      </p:sp>
      <p:sp>
        <p:nvSpPr>
          <p:cNvPr id="6" name="Freeform 2"/>
          <p:cNvSpPr>
            <a:spLocks/>
          </p:cNvSpPr>
          <p:nvPr/>
        </p:nvSpPr>
        <p:spPr bwMode="auto">
          <a:xfrm>
            <a:off x="0" y="-304800"/>
            <a:ext cx="9144000" cy="6553200"/>
          </a:xfrm>
          <a:custGeom>
            <a:avLst/>
            <a:gdLst/>
            <a:ahLst/>
            <a:cxnLst>
              <a:cxn ang="0">
                <a:pos x="0" y="6"/>
              </a:cxn>
              <a:cxn ang="0">
                <a:pos x="206" y="6"/>
              </a:cxn>
              <a:cxn ang="0">
                <a:pos x="206" y="19"/>
              </a:cxn>
              <a:cxn ang="0">
                <a:pos x="102" y="15"/>
              </a:cxn>
              <a:cxn ang="0">
                <a:pos x="0" y="150"/>
              </a:cxn>
              <a:cxn ang="0">
                <a:pos x="0" y="6"/>
              </a:cxn>
            </a:cxnLst>
            <a:rect l="0" t="0" r="r" b="b"/>
            <a:pathLst>
              <a:path w="206" h="150">
                <a:moveTo>
                  <a:pt x="0" y="6"/>
                </a:moveTo>
                <a:lnTo>
                  <a:pt x="206" y="6"/>
                </a:lnTo>
                <a:lnTo>
                  <a:pt x="206" y="19"/>
                </a:lnTo>
                <a:cubicBezTo>
                  <a:pt x="149" y="36"/>
                  <a:pt x="126" y="19"/>
                  <a:pt x="102" y="15"/>
                </a:cubicBezTo>
                <a:cubicBezTo>
                  <a:pt x="25" y="0"/>
                  <a:pt x="2" y="73"/>
                  <a:pt x="0" y="150"/>
                </a:cubicBezTo>
                <a:lnTo>
                  <a:pt x="0" y="6"/>
                </a:lnTo>
                <a:close/>
              </a:path>
            </a:pathLst>
          </a:custGeom>
          <a:solidFill>
            <a:srgbClr val="CCFF99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" name="Flowchart: Delay 6"/>
          <p:cNvSpPr/>
          <p:nvPr/>
        </p:nvSpPr>
        <p:spPr>
          <a:xfrm flipH="1">
            <a:off x="7620000" y="4114800"/>
            <a:ext cx="1524000" cy="1219200"/>
          </a:xfrm>
          <a:prstGeom prst="flowChartDelay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0" b="1" dirty="0">
                <a:latin typeface="ML-Aathira" pitchFamily="82" charset="0"/>
              </a:rPr>
              <a:t>2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600"/>
                            </p:stCondLst>
                            <p:childTnLst>
                              <p:par>
                                <p:cTn id="1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516948436_8c3792eab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655434" y="2020431"/>
            <a:ext cx="780276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500" b="1" dirty="0" err="1">
                <a:solidFill>
                  <a:srgbClr val="002060"/>
                </a:solidFill>
                <a:latin typeface="ML-Aathira" pitchFamily="82" charset="0"/>
              </a:rPr>
              <a:t>Cutim</a:t>
            </a:r>
            <a:r>
              <a:rPr lang="en-US" sz="3500" b="1" dirty="0">
                <a:solidFill>
                  <a:srgbClr val="002060"/>
                </a:solidFill>
                <a:latin typeface="ML-Aathira" pitchFamily="82" charset="0"/>
              </a:rPr>
              <a:t> {]</a:t>
            </a:r>
            <a:r>
              <a:rPr lang="en-US" sz="3500" b="1" dirty="0" err="1">
                <a:solidFill>
                  <a:srgbClr val="002060"/>
                </a:solidFill>
                <a:latin typeface="ML-Aathira" pitchFamily="82" charset="0"/>
              </a:rPr>
              <a:t>hÀ¯n¨Xpw</a:t>
            </a:r>
            <a:r>
              <a:rPr lang="en-US" sz="3500" b="1" dirty="0">
                <a:solidFill>
                  <a:srgbClr val="002060"/>
                </a:solidFill>
                <a:latin typeface="ML-Aathira" pitchFamily="82" charset="0"/>
              </a:rPr>
              <a:t> ]</a:t>
            </a:r>
            <a:r>
              <a:rPr lang="en-US" sz="3500" b="1" dirty="0" err="1">
                <a:solidFill>
                  <a:srgbClr val="002060"/>
                </a:solidFill>
                <a:latin typeface="ML-Aathira" pitchFamily="82" charset="0"/>
              </a:rPr>
              <a:t>Tn¸n¨Xp-amb</a:t>
            </a:r>
            <a:r>
              <a:rPr lang="en-US" sz="3500" b="1" dirty="0">
                <a:solidFill>
                  <a:srgbClr val="002060"/>
                </a:solidFill>
                <a:latin typeface="ML-Aathira" pitchFamily="82" charset="0"/>
              </a:rPr>
              <a:t> </a:t>
            </a:r>
          </a:p>
          <a:p>
            <a:pPr algn="ctr"/>
            <a:r>
              <a:rPr lang="en-US" sz="3500" b="1" dirty="0" err="1">
                <a:solidFill>
                  <a:srgbClr val="002060"/>
                </a:solidFill>
                <a:latin typeface="ML-Aathira" pitchFamily="82" charset="0"/>
              </a:rPr>
              <a:t>Imcy</a:t>
            </a:r>
            <a:r>
              <a:rPr lang="en-US" sz="3500" b="1" dirty="0">
                <a:solidFill>
                  <a:srgbClr val="002060"/>
                </a:solidFill>
                <a:latin typeface="ML-Aathira" pitchFamily="82" charset="0"/>
              </a:rPr>
              <a:t>-§Ä </a:t>
            </a:r>
            <a:r>
              <a:rPr lang="en-US" sz="3500" b="1" dirty="0">
                <a:solidFill>
                  <a:srgbClr val="FF0000"/>
                </a:solidFill>
                <a:latin typeface="ML-Aathira" pitchFamily="82" charset="0"/>
              </a:rPr>
              <a:t>hnip² </a:t>
            </a:r>
            <a:r>
              <a:rPr lang="en-US" sz="3500" b="1" dirty="0" err="1">
                <a:solidFill>
                  <a:srgbClr val="FF0000"/>
                </a:solidFill>
                <a:latin typeface="ML-Aathira" pitchFamily="82" charset="0"/>
              </a:rPr>
              <a:t>ss__n</a:t>
            </a:r>
            <a:r>
              <a:rPr lang="en-US" sz="3500" b="1" dirty="0">
                <a:solidFill>
                  <a:srgbClr val="FF0000"/>
                </a:solidFill>
                <a:latin typeface="ML-Aathira" pitchFamily="82" charset="0"/>
              </a:rPr>
              <a:t>-fn-</a:t>
            </a:r>
            <a:r>
              <a:rPr lang="en-US" sz="3500" b="1" dirty="0" err="1">
                <a:solidFill>
                  <a:srgbClr val="FF0000"/>
                </a:solidFill>
                <a:latin typeface="ML-Aathira" pitchFamily="82" charset="0"/>
              </a:rPr>
              <a:t>emWv</a:t>
            </a:r>
            <a:endParaRPr lang="en-US" sz="3500" b="1" dirty="0">
              <a:solidFill>
                <a:srgbClr val="FF0000"/>
              </a:solidFill>
              <a:latin typeface="ML-Aathira" pitchFamily="82" charset="0"/>
            </a:endParaRPr>
          </a:p>
          <a:p>
            <a:pPr algn="ctr"/>
            <a:r>
              <a:rPr lang="en-US" sz="3500" b="1" dirty="0" err="1">
                <a:solidFill>
                  <a:srgbClr val="002060"/>
                </a:solidFill>
                <a:latin typeface="ML-Aathira" pitchFamily="82" charset="0"/>
              </a:rPr>
              <a:t>tcJ</a:t>
            </a:r>
            <a:r>
              <a:rPr lang="en-US" sz="3500" b="1" dirty="0">
                <a:solidFill>
                  <a:srgbClr val="002060"/>
                </a:solidFill>
                <a:latin typeface="ML-Aathira" pitchFamily="82" charset="0"/>
              </a:rPr>
              <a:t>-s¸-Sp-¯n-</a:t>
            </a:r>
            <a:r>
              <a:rPr lang="en-US" sz="3500" b="1" dirty="0" err="1">
                <a:solidFill>
                  <a:srgbClr val="002060"/>
                </a:solidFill>
                <a:latin typeface="ML-Aathira" pitchFamily="82" charset="0"/>
              </a:rPr>
              <a:t>bn</a:t>
            </a:r>
            <a:r>
              <a:rPr lang="en-US" sz="3500" b="1" dirty="0">
                <a:solidFill>
                  <a:srgbClr val="002060"/>
                </a:solidFill>
                <a:latin typeface="ML-Aathira" pitchFamily="82" charset="0"/>
              </a:rPr>
              <a:t>-«p-Å-Xv. </a:t>
            </a:r>
            <a:r>
              <a:rPr lang="en-US" sz="3500" b="1" dirty="0" err="1">
                <a:solidFill>
                  <a:srgbClr val="002060"/>
                </a:solidFill>
                <a:latin typeface="ML-Aathira" pitchFamily="82" charset="0"/>
              </a:rPr>
              <a:t>ss__n</a:t>
            </a:r>
            <a:r>
              <a:rPr lang="en-US" sz="3500" b="1" dirty="0">
                <a:solidFill>
                  <a:srgbClr val="002060"/>
                </a:solidFill>
                <a:latin typeface="ML-Aathira" pitchFamily="82" charset="0"/>
              </a:rPr>
              <a:t>-fn-</a:t>
            </a:r>
            <a:r>
              <a:rPr lang="en-US" sz="3500" b="1" dirty="0" err="1">
                <a:solidFill>
                  <a:srgbClr val="002060"/>
                </a:solidFill>
                <a:latin typeface="ML-Aathira" pitchFamily="82" charset="0"/>
              </a:rPr>
              <a:t>eqsS</a:t>
            </a:r>
            <a:r>
              <a:rPr lang="en-US" sz="3500" b="1" dirty="0">
                <a:solidFill>
                  <a:srgbClr val="002060"/>
                </a:solidFill>
                <a:latin typeface="ML-Aathira" pitchFamily="82" charset="0"/>
              </a:rPr>
              <a:t> </a:t>
            </a:r>
          </a:p>
          <a:p>
            <a:pPr algn="ctr"/>
            <a:r>
              <a:rPr lang="en-US" sz="3500" b="1" dirty="0" err="1">
                <a:solidFill>
                  <a:srgbClr val="180211"/>
                </a:solidFill>
                <a:latin typeface="ML-Aathira" pitchFamily="82" charset="0"/>
              </a:rPr>
              <a:t>Cutim</a:t>
            </a:r>
            <a:r>
              <a:rPr lang="en-US" sz="3500" b="1" dirty="0">
                <a:solidFill>
                  <a:srgbClr val="180211"/>
                </a:solidFill>
                <a:latin typeface="ML-Aathira" pitchFamily="82" charset="0"/>
              </a:rPr>
              <a:t> \½-tfmSp </a:t>
            </a:r>
            <a:r>
              <a:rPr lang="en-US" sz="3500" b="1" dirty="0" err="1">
                <a:solidFill>
                  <a:srgbClr val="180211"/>
                </a:solidFill>
                <a:latin typeface="ML-Aathira" pitchFamily="82" charset="0"/>
              </a:rPr>
              <a:t>kwkm-cn</a:t>
            </a:r>
            <a:r>
              <a:rPr lang="en-US" sz="3500" b="1" dirty="0">
                <a:solidFill>
                  <a:srgbClr val="180211"/>
                </a:solidFill>
                <a:latin typeface="ML-Aathira" pitchFamily="82" charset="0"/>
              </a:rPr>
              <a:t>-¡p-¶p.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516948436_8c3792eab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 descr="C:\Users\user\Desktop\Bitmap in Forum4.cdr.png"/>
          <p:cNvPicPr>
            <a:picLocks noChangeAspect="1" noChangeArrowheads="1"/>
          </p:cNvPicPr>
          <p:nvPr/>
        </p:nvPicPr>
        <p:blipFill>
          <a:blip r:embed="rId3">
            <a:lum bright="-10000" contrast="40000"/>
          </a:blip>
          <a:srcRect/>
          <a:stretch>
            <a:fillRect/>
          </a:stretch>
        </p:blipFill>
        <p:spPr bwMode="auto">
          <a:xfrm flipH="1">
            <a:off x="6019800" y="2819400"/>
            <a:ext cx="2667000" cy="3001963"/>
          </a:xfrm>
          <a:prstGeom prst="rect">
            <a:avLst/>
          </a:prstGeom>
          <a:noFill/>
        </p:spPr>
      </p:pic>
      <p:pic>
        <p:nvPicPr>
          <p:cNvPr id="2051" name="Picture 3" descr="C:\Users\user\Desktop\Bitmap in Forum4.cdr.png"/>
          <p:cNvPicPr>
            <a:picLocks noChangeAspect="1" noChangeArrowheads="1"/>
          </p:cNvPicPr>
          <p:nvPr/>
        </p:nvPicPr>
        <p:blipFill>
          <a:blip r:embed="rId3">
            <a:lum bright="-10000" contrast="40000"/>
          </a:blip>
          <a:srcRect/>
          <a:stretch>
            <a:fillRect/>
          </a:stretch>
        </p:blipFill>
        <p:spPr bwMode="auto">
          <a:xfrm>
            <a:off x="594909" y="2971800"/>
            <a:ext cx="2529291" cy="3001963"/>
          </a:xfrm>
          <a:prstGeom prst="rect">
            <a:avLst/>
          </a:prstGeom>
          <a:noFill/>
        </p:spPr>
      </p:pic>
      <p:pic>
        <p:nvPicPr>
          <p:cNvPr id="2050" name="Picture 2" descr="C:\Users\user\Desktop\1%20(4).png"/>
          <p:cNvPicPr>
            <a:picLocks noChangeAspect="1" noChangeArrowheads="1"/>
          </p:cNvPicPr>
          <p:nvPr/>
        </p:nvPicPr>
        <p:blipFill>
          <a:blip r:embed="rId4">
            <a:lum bright="-10000" contrast="40000"/>
          </a:blip>
          <a:srcRect/>
          <a:stretch>
            <a:fillRect/>
          </a:stretch>
        </p:blipFill>
        <p:spPr bwMode="auto">
          <a:xfrm>
            <a:off x="1957393" y="2971800"/>
            <a:ext cx="5357807" cy="3663494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457200" y="381000"/>
            <a:ext cx="83058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0" b="1" dirty="0">
                <a:solidFill>
                  <a:srgbClr val="FF0000"/>
                </a:solidFill>
                <a:latin typeface="ML-Aathira" pitchFamily="82" charset="0"/>
              </a:rPr>
              <a:t>hnip² </a:t>
            </a:r>
            <a:r>
              <a:rPr lang="en-US" sz="6000" b="1" dirty="0" err="1">
                <a:solidFill>
                  <a:srgbClr val="FF0000"/>
                </a:solidFill>
                <a:latin typeface="ML-Aathira" pitchFamily="82" charset="0"/>
              </a:rPr>
              <a:t>ss__nÄ</a:t>
            </a:r>
            <a:r>
              <a:rPr lang="en-US" sz="6000" b="1" dirty="0">
                <a:solidFill>
                  <a:srgbClr val="FF0000"/>
                </a:solidFill>
                <a:latin typeface="ML-Aathira" pitchFamily="82" charset="0"/>
              </a:rPr>
              <a:t> </a:t>
            </a:r>
            <a:endParaRPr lang="en-US" sz="8000" b="1" dirty="0">
              <a:solidFill>
                <a:srgbClr val="FF0000"/>
              </a:solidFill>
              <a:latin typeface="ML-Aathira" pitchFamily="82" charset="0"/>
            </a:endParaRPr>
          </a:p>
        </p:txBody>
      </p:sp>
      <p:pic>
        <p:nvPicPr>
          <p:cNvPr id="5" name="Picture 4" descr="6a00d8341c5bb353ef0147e040d615970b.gif"/>
          <p:cNvPicPr>
            <a:picLocks noChangeAspect="1"/>
          </p:cNvPicPr>
          <p:nvPr/>
        </p:nvPicPr>
        <p:blipFill>
          <a:blip r:embed="rId5" cstate="print">
            <a:lum contrast="40000"/>
          </a:blip>
          <a:stretch>
            <a:fillRect/>
          </a:stretch>
        </p:blipFill>
        <p:spPr>
          <a:xfrm>
            <a:off x="2743200" y="1066800"/>
            <a:ext cx="3733800" cy="4038600"/>
          </a:xfrm>
          <a:prstGeom prst="ellipse">
            <a:avLst/>
          </a:prstGeom>
          <a:ln>
            <a:noFill/>
          </a:ln>
          <a:effectLst>
            <a:softEdge rad="6350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35 Track 35.wm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1676400" y="3352800"/>
            <a:ext cx="304800" cy="304800"/>
          </a:xfrm>
          <a:prstGeom prst="rect">
            <a:avLst/>
          </a:prstGeom>
        </p:spPr>
      </p:pic>
      <p:pic>
        <p:nvPicPr>
          <p:cNvPr id="8" name="Picture 7" descr="516948436_8c3792eab2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 descr="C:\Users\user\Desktop\Bitmap in Forum8.cdr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38200" y="1905000"/>
            <a:ext cx="2279650" cy="3401090"/>
          </a:xfrm>
          <a:prstGeom prst="rect">
            <a:avLst/>
          </a:prstGeom>
          <a:noFill/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286000" y="457200"/>
            <a:ext cx="6324600" cy="990600"/>
          </a:xfrm>
        </p:spPr>
        <p:txBody>
          <a:bodyPr>
            <a:noAutofit/>
          </a:bodyPr>
          <a:lstStyle/>
          <a:p>
            <a:pPr algn="ctr"/>
            <a:r>
              <a:rPr lang="en-US" sz="4500" b="1" dirty="0">
                <a:solidFill>
                  <a:srgbClr val="FF0000"/>
                </a:solidFill>
                <a:latin typeface="ML-Aathira" pitchFamily="82" charset="0"/>
              </a:rPr>
              <a:t>\</a:t>
            </a:r>
            <a:r>
              <a:rPr lang="en-US" sz="4500" b="1" dirty="0" err="1">
                <a:solidFill>
                  <a:srgbClr val="FF0000"/>
                </a:solidFill>
                <a:latin typeface="ML-Aathira" pitchFamily="82" charset="0"/>
              </a:rPr>
              <a:t>ap¡p</a:t>
            </a:r>
            <a:r>
              <a:rPr lang="en-US" sz="4500" b="1" dirty="0">
                <a:solidFill>
                  <a:srgbClr val="FF0000"/>
                </a:solidFill>
                <a:latin typeface="ML-Aathira" pitchFamily="82" charset="0"/>
              </a:rPr>
              <a:t> ]</a:t>
            </a:r>
            <a:r>
              <a:rPr lang="en-US" sz="4500" b="1" dirty="0" err="1">
                <a:solidFill>
                  <a:srgbClr val="FF0000"/>
                </a:solidFill>
                <a:latin typeface="ML-Aathira" pitchFamily="82" charset="0"/>
              </a:rPr>
              <a:t>mSmw</a:t>
            </a:r>
            <a:endParaRPr lang="en-US" sz="4500" b="1" dirty="0">
              <a:solidFill>
                <a:srgbClr val="FF0000"/>
              </a:solidFill>
              <a:latin typeface="ML-Aathira" pitchFamily="8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657600" y="1615619"/>
            <a:ext cx="4953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latin typeface="ML-Aathira" pitchFamily="82" charset="0"/>
              </a:rPr>
              <a:t>-</a:t>
            </a:r>
            <a:r>
              <a:rPr lang="en-US" sz="3000" b="1" dirty="0" err="1">
                <a:latin typeface="ML-Aathira" pitchFamily="82" charset="0"/>
              </a:rPr>
              <a:t>kp-hn-tij</a:t>
            </a:r>
            <a:r>
              <a:rPr lang="en-US" sz="3000" b="1" dirty="0">
                <a:latin typeface="ML-Aathira" pitchFamily="82" charset="0"/>
              </a:rPr>
              <a:t> </a:t>
            </a:r>
            <a:r>
              <a:rPr lang="en-US" sz="3000" b="1" dirty="0" err="1">
                <a:latin typeface="ML-Aathira" pitchFamily="82" charset="0"/>
              </a:rPr>
              <a:t>shfn</a:t>
            </a:r>
            <a:r>
              <a:rPr lang="en-US" sz="3000" b="1" dirty="0">
                <a:latin typeface="ML-Aathira" pitchFamily="82" charset="0"/>
              </a:rPr>
              <a:t>-¨-¯</a:t>
            </a:r>
            <a:r>
              <a:rPr lang="en-US" sz="3000" b="1" dirty="0" err="1">
                <a:latin typeface="ML-Aathira" pitchFamily="82" charset="0"/>
              </a:rPr>
              <a:t>mÂ</a:t>
            </a:r>
            <a:endParaRPr lang="en-US" sz="3000" b="1" dirty="0">
              <a:latin typeface="ML-Aathira" pitchFamily="82" charset="0"/>
            </a:endParaRPr>
          </a:p>
          <a:p>
            <a:r>
              <a:rPr lang="en-US" sz="3000" b="1" dirty="0" err="1">
                <a:latin typeface="ML-Aathira" pitchFamily="82" charset="0"/>
              </a:rPr>
              <a:t>Ccp-sfÃmw</a:t>
            </a:r>
            <a:r>
              <a:rPr lang="en-US" sz="3000" b="1" dirty="0">
                <a:latin typeface="ML-Aathira" pitchFamily="82" charset="0"/>
              </a:rPr>
              <a:t> \o¡n-Sp-hm³</a:t>
            </a:r>
          </a:p>
          <a:p>
            <a:r>
              <a:rPr lang="en-US" sz="3000" b="1" dirty="0">
                <a:latin typeface="ML-Aathira" pitchFamily="82" charset="0"/>
              </a:rPr>
              <a:t>Ah-</a:t>
            </a:r>
            <a:r>
              <a:rPr lang="en-US" sz="3000" b="1" dirty="0" err="1">
                <a:latin typeface="ML-Aathira" pitchFamily="82" charset="0"/>
              </a:rPr>
              <a:t>Xmcw</a:t>
            </a:r>
            <a:r>
              <a:rPr lang="en-US" sz="3000" b="1" dirty="0">
                <a:latin typeface="ML-Aathira" pitchFamily="82" charset="0"/>
              </a:rPr>
              <a:t> </a:t>
            </a:r>
            <a:r>
              <a:rPr lang="en-US" sz="3000" b="1" dirty="0" err="1">
                <a:latin typeface="ML-Aathira" pitchFamily="82" charset="0"/>
              </a:rPr>
              <a:t>sNbvX-hs</a:t>
            </a:r>
            <a:r>
              <a:rPr lang="en-US" sz="3000" b="1" dirty="0">
                <a:latin typeface="ML-Aathira" pitchFamily="82" charset="0"/>
              </a:rPr>
              <a:t>\</a:t>
            </a:r>
          </a:p>
          <a:p>
            <a:r>
              <a:rPr lang="en-US" sz="3000" b="1" dirty="0" err="1">
                <a:latin typeface="ML-Aathira" pitchFamily="82" charset="0"/>
              </a:rPr>
              <a:t>ssIIq¸n</a:t>
            </a:r>
            <a:r>
              <a:rPr lang="en-US" sz="3000" b="1" dirty="0">
                <a:latin typeface="ML-Aathira" pitchFamily="82" charset="0"/>
              </a:rPr>
              <a:t> hW§nSphn³.</a:t>
            </a:r>
          </a:p>
          <a:p>
            <a:endParaRPr lang="en-US" sz="3000" b="1" dirty="0">
              <a:latin typeface="ML-Aathira" pitchFamily="82" charset="0"/>
            </a:endParaRPr>
          </a:p>
          <a:p>
            <a:r>
              <a:rPr lang="en-US" sz="3000" b="1" dirty="0" err="1">
                <a:latin typeface="ML-Aathira" pitchFamily="82" charset="0"/>
              </a:rPr>
              <a:t>IÀ¯mth</a:t>
            </a:r>
            <a:r>
              <a:rPr lang="en-US" sz="3000" b="1" dirty="0">
                <a:latin typeface="ML-Aathira" pitchFamily="82" charset="0"/>
              </a:rPr>
              <a:t> [c-</a:t>
            </a:r>
            <a:r>
              <a:rPr lang="en-US" sz="3000" b="1" dirty="0" err="1">
                <a:latin typeface="ML-Aathira" pitchFamily="82" charset="0"/>
              </a:rPr>
              <a:t>Wn</a:t>
            </a:r>
            <a:r>
              <a:rPr lang="en-US" sz="3000" b="1" dirty="0">
                <a:latin typeface="ML-Aathira" pitchFamily="82" charset="0"/>
              </a:rPr>
              <a:t>-</a:t>
            </a:r>
            <a:r>
              <a:rPr lang="en-US" sz="3000" b="1" dirty="0" err="1">
                <a:latin typeface="ML-Aathira" pitchFamily="82" charset="0"/>
              </a:rPr>
              <a:t>bnÂ</a:t>
            </a:r>
            <a:r>
              <a:rPr lang="en-US" sz="3000" b="1" dirty="0">
                <a:latin typeface="ML-Aathira" pitchFamily="82" charset="0"/>
              </a:rPr>
              <a:t> \n³</a:t>
            </a:r>
          </a:p>
          <a:p>
            <a:r>
              <a:rPr lang="en-US" sz="3000" b="1" dirty="0" err="1">
                <a:latin typeface="ML-Aathira" pitchFamily="82" charset="0"/>
              </a:rPr>
              <a:t>km£n</a:t>
            </a:r>
            <a:r>
              <a:rPr lang="en-US" sz="3000" b="1" dirty="0">
                <a:latin typeface="ML-Aathira" pitchFamily="82" charset="0"/>
              </a:rPr>
              <a:t>-I-</a:t>
            </a:r>
            <a:r>
              <a:rPr lang="en-US" sz="3000" b="1" dirty="0" err="1">
                <a:latin typeface="ML-Aathira" pitchFamily="82" charset="0"/>
              </a:rPr>
              <a:t>fmbv</a:t>
            </a:r>
            <a:r>
              <a:rPr lang="en-US" sz="3000" b="1" dirty="0">
                <a:latin typeface="ML-Aathira" pitchFamily="82" charset="0"/>
              </a:rPr>
              <a:t> XoÀ¶n-Sp-hm³</a:t>
            </a:r>
          </a:p>
          <a:p>
            <a:r>
              <a:rPr lang="en-US" sz="3000" b="1">
                <a:latin typeface="ML-Aathira" pitchFamily="82" charset="0"/>
              </a:rPr>
              <a:t>R§fnÂ </a:t>
            </a:r>
            <a:r>
              <a:rPr lang="en-US" sz="3000" b="1" dirty="0">
                <a:latin typeface="ML-Aathira" pitchFamily="82" charset="0"/>
              </a:rPr>
              <a:t>\n³ </a:t>
            </a:r>
            <a:r>
              <a:rPr lang="en-US" sz="3000" b="1" dirty="0" err="1">
                <a:latin typeface="ML-Aathira" pitchFamily="82" charset="0"/>
              </a:rPr>
              <a:t>kphn-tijw</a:t>
            </a:r>
            <a:endParaRPr lang="en-US" sz="3000" b="1" dirty="0">
              <a:latin typeface="ML-Aathira" pitchFamily="82" charset="0"/>
            </a:endParaRPr>
          </a:p>
          <a:p>
            <a:r>
              <a:rPr lang="en-US" sz="3000" b="1" dirty="0">
                <a:latin typeface="ML-Aathira" pitchFamily="82" charset="0"/>
              </a:rPr>
              <a:t>]</a:t>
            </a:r>
            <a:r>
              <a:rPr lang="en-US" sz="3000" b="1" dirty="0" err="1">
                <a:latin typeface="ML-Aathira" pitchFamily="82" charset="0"/>
              </a:rPr>
              <a:t>q¦n-cWw</a:t>
            </a:r>
            <a:r>
              <a:rPr lang="en-US" sz="3000" b="1" dirty="0">
                <a:latin typeface="ML-Aathira" pitchFamily="82" charset="0"/>
              </a:rPr>
              <a:t> </a:t>
            </a:r>
            <a:r>
              <a:rPr lang="en-US" sz="3000" b="1" dirty="0" err="1">
                <a:latin typeface="ML-Aathira" pitchFamily="82" charset="0"/>
              </a:rPr>
              <a:t>sNmcn</a:t>
            </a:r>
            <a:r>
              <a:rPr lang="en-US" sz="3000" b="1" dirty="0">
                <a:latin typeface="ML-Aathira" pitchFamily="82" charset="0"/>
              </a:rPr>
              <a:t>-b-s«.</a:t>
            </a:r>
          </a:p>
          <a:p>
            <a:endParaRPr lang="en-US" sz="3000" b="1" dirty="0">
              <a:latin typeface="ML-Aathira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45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516948436_8c3792eab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 descr="C:\Users\user\Desktop\Untitled-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81400" y="949325"/>
            <a:ext cx="1919054" cy="2327275"/>
          </a:xfrm>
          <a:prstGeom prst="rect">
            <a:avLst/>
          </a:prstGeom>
          <a:noFill/>
        </p:spPr>
      </p:pic>
      <p:pic>
        <p:nvPicPr>
          <p:cNvPr id="9" name="Picture 3" descr="C:\Users\user\Desktop\Bitmap in Forum8.cdr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0800000">
            <a:off x="6802437" y="601781"/>
            <a:ext cx="1808163" cy="3589219"/>
          </a:xfrm>
          <a:prstGeom prst="rect">
            <a:avLst/>
          </a:prstGeom>
          <a:noFill/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3505200"/>
            <a:ext cx="8229600" cy="2590800"/>
          </a:xfrm>
        </p:spPr>
        <p:txBody>
          <a:bodyPr>
            <a:noAutofit/>
          </a:bodyPr>
          <a:lstStyle/>
          <a:p>
            <a:r>
              <a:rPr lang="en-US" sz="4500" b="1" dirty="0">
                <a:solidFill>
                  <a:srgbClr val="FF0000"/>
                </a:solidFill>
                <a:latin typeface="ML-Aathira" pitchFamily="82" charset="0"/>
              </a:rPr>
              <a:t>\</a:t>
            </a:r>
            <a:r>
              <a:rPr lang="en-US" sz="4500" b="1" dirty="0" err="1">
                <a:solidFill>
                  <a:srgbClr val="FF0000"/>
                </a:solidFill>
                <a:latin typeface="ML-Aathira" pitchFamily="82" charset="0"/>
              </a:rPr>
              <a:t>ap¡p</a:t>
            </a:r>
            <a:r>
              <a:rPr lang="en-US" sz="4500" b="1" dirty="0">
                <a:solidFill>
                  <a:srgbClr val="FF0000"/>
                </a:solidFill>
                <a:latin typeface="ML-Aathira" pitchFamily="82" charset="0"/>
              </a:rPr>
              <a:t>{]</a:t>
            </a:r>
            <a:r>
              <a:rPr lang="en-US" sz="4500" b="1" dirty="0" err="1">
                <a:solidFill>
                  <a:srgbClr val="FF0000"/>
                </a:solidFill>
                <a:latin typeface="ML-Aathira" pitchFamily="82" charset="0"/>
              </a:rPr>
              <a:t>mÀ°n¡mw</a:t>
            </a:r>
            <a:r>
              <a:rPr lang="en-US" sz="4500" b="1" dirty="0">
                <a:solidFill>
                  <a:srgbClr val="FF0000"/>
                </a:solidFill>
                <a:latin typeface="ML-Aathira" pitchFamily="82" charset="0"/>
              </a:rPr>
              <a:t/>
            </a:r>
            <a:br>
              <a:rPr lang="en-US" sz="4500" b="1" dirty="0">
                <a:solidFill>
                  <a:srgbClr val="FF0000"/>
                </a:solidFill>
                <a:latin typeface="ML-Aathira" pitchFamily="82" charset="0"/>
              </a:rPr>
            </a:br>
            <a:r>
              <a:rPr lang="en-US" sz="3200" b="1" dirty="0" err="1">
                <a:solidFill>
                  <a:srgbClr val="002060"/>
                </a:solidFill>
                <a:latin typeface="ML-Aathira" pitchFamily="82" charset="0"/>
              </a:rPr>
              <a:t>Znhy</a:t>
            </a:r>
            <a:r>
              <a:rPr lang="en-US" sz="3200" b="1" dirty="0">
                <a:solidFill>
                  <a:srgbClr val="002060"/>
                </a:solidFill>
                <a:latin typeface="ML-Aathira" pitchFamily="82" charset="0"/>
              </a:rPr>
              <a:t>-</a:t>
            </a:r>
            <a:r>
              <a:rPr lang="en-US" sz="3200" b="1" dirty="0" err="1">
                <a:solidFill>
                  <a:srgbClr val="002060"/>
                </a:solidFill>
                <a:latin typeface="ML-Aathira" pitchFamily="82" charset="0"/>
              </a:rPr>
              <a:t>Kp</a:t>
            </a:r>
            <a:r>
              <a:rPr lang="en-US" sz="3200" b="1" dirty="0">
                <a:solidFill>
                  <a:srgbClr val="002060"/>
                </a:solidFill>
                <a:latin typeface="ML-Aathira" pitchFamily="82" charset="0"/>
              </a:rPr>
              <a:t>-cp-</a:t>
            </a:r>
            <a:r>
              <a:rPr lang="en-US" sz="3200" b="1" dirty="0" err="1">
                <a:solidFill>
                  <a:srgbClr val="002060"/>
                </a:solidFill>
                <a:latin typeface="ML-Aathira" pitchFamily="82" charset="0"/>
              </a:rPr>
              <a:t>hmb</a:t>
            </a:r>
            <a:r>
              <a:rPr lang="en-US" sz="3200" b="1" dirty="0">
                <a:solidFill>
                  <a:srgbClr val="002060"/>
                </a:solidFill>
                <a:latin typeface="ML-Aathira" pitchFamily="8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ML-Aathira" pitchFamily="82" charset="0"/>
              </a:rPr>
              <a:t>Cutimtb</a:t>
            </a:r>
            <a:r>
              <a:rPr lang="en-US" sz="3200" b="1" dirty="0">
                <a:solidFill>
                  <a:srgbClr val="002060"/>
                </a:solidFill>
                <a:latin typeface="ML-Aathira" pitchFamily="82" charset="0"/>
              </a:rPr>
              <a:t> A§-</a:t>
            </a:r>
            <a:r>
              <a:rPr lang="en-US" sz="3200" b="1" dirty="0" err="1">
                <a:solidFill>
                  <a:srgbClr val="002060"/>
                </a:solidFill>
                <a:latin typeface="ML-Aathira" pitchFamily="82" charset="0"/>
              </a:rPr>
              <a:t>bpsS</a:t>
            </a:r>
            <a:r>
              <a:rPr lang="en-US" sz="3200" b="1" dirty="0">
                <a:solidFill>
                  <a:srgbClr val="002060"/>
                </a:solidFill>
                <a:latin typeface="ML-Aathira" pitchFamily="82" charset="0"/>
              </a:rPr>
              <a:t/>
            </a:r>
            <a:br>
              <a:rPr lang="en-US" sz="3200" b="1" dirty="0">
                <a:solidFill>
                  <a:srgbClr val="002060"/>
                </a:solidFill>
                <a:latin typeface="ML-Aathira" pitchFamily="82" charset="0"/>
              </a:rPr>
            </a:br>
            <a:r>
              <a:rPr lang="en-US" sz="3200" b="1" dirty="0" err="1">
                <a:solidFill>
                  <a:srgbClr val="002060"/>
                </a:solidFill>
                <a:latin typeface="ML-Aathira" pitchFamily="82" charset="0"/>
              </a:rPr>
              <a:t>hN</a:t>
            </a:r>
            <a:r>
              <a:rPr lang="en-US" sz="3200" b="1" dirty="0">
                <a:solidFill>
                  <a:srgbClr val="002060"/>
                </a:solidFill>
                <a:latin typeface="ML-Aathira" pitchFamily="82" charset="0"/>
              </a:rPr>
              <a:t>\a\p-k-</a:t>
            </a:r>
            <a:r>
              <a:rPr lang="en-US" sz="3200" b="1" dirty="0" err="1">
                <a:solidFill>
                  <a:srgbClr val="002060"/>
                </a:solidFill>
                <a:latin typeface="ML-Aathira" pitchFamily="82" charset="0"/>
              </a:rPr>
              <a:t>cn¨p</a:t>
            </a:r>
            <a:r>
              <a:rPr lang="en-US" sz="3200" b="1" dirty="0">
                <a:solidFill>
                  <a:srgbClr val="002060"/>
                </a:solidFill>
                <a:latin typeface="ML-Aathira" pitchFamily="8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ML-Aathira" pitchFamily="82" charset="0"/>
              </a:rPr>
              <a:t>Pohn</a:t>
            </a:r>
            <a:r>
              <a:rPr lang="en-US" sz="3200" b="1" dirty="0">
                <a:solidFill>
                  <a:srgbClr val="002060"/>
                </a:solidFill>
                <a:latin typeface="ML-Aathira" pitchFamily="82" charset="0"/>
              </a:rPr>
              <a:t>-¡p-hm³</a:t>
            </a:r>
            <a:br>
              <a:rPr lang="en-US" sz="3200" b="1" dirty="0">
                <a:solidFill>
                  <a:srgbClr val="002060"/>
                </a:solidFill>
                <a:latin typeface="ML-Aathira" pitchFamily="82" charset="0"/>
              </a:rPr>
            </a:br>
            <a:r>
              <a:rPr lang="en-US" sz="3200" b="1" dirty="0" err="1">
                <a:solidFill>
                  <a:srgbClr val="002060"/>
                </a:solidFill>
                <a:latin typeface="ML-Aathira" pitchFamily="82" charset="0"/>
              </a:rPr>
              <a:t>R§sf</a:t>
            </a:r>
            <a:r>
              <a:rPr lang="en-US" sz="3200" b="1" dirty="0">
                <a:solidFill>
                  <a:srgbClr val="002060"/>
                </a:solidFill>
                <a:latin typeface="ML-Aathira" pitchFamily="82" charset="0"/>
              </a:rPr>
              <a:t> A\p-{K-</a:t>
            </a:r>
            <a:r>
              <a:rPr lang="en-US" sz="3200" b="1" dirty="0" err="1">
                <a:solidFill>
                  <a:srgbClr val="002060"/>
                </a:solidFill>
                <a:latin typeface="ML-Aathira" pitchFamily="82" charset="0"/>
              </a:rPr>
              <a:t>ln</a:t>
            </a:r>
            <a:r>
              <a:rPr lang="en-US" sz="3200" b="1" dirty="0">
                <a:solidFill>
                  <a:srgbClr val="002060"/>
                </a:solidFill>
                <a:latin typeface="ML-Aathira" pitchFamily="82" charset="0"/>
              </a:rPr>
              <a:t>-¡-W-</a:t>
            </a:r>
            <a:r>
              <a:rPr lang="en-US" sz="3200" b="1" dirty="0" err="1">
                <a:solidFill>
                  <a:srgbClr val="002060"/>
                </a:solidFill>
                <a:latin typeface="ML-Aathira" pitchFamily="82" charset="0"/>
              </a:rPr>
              <a:t>ta</a:t>
            </a:r>
            <a:r>
              <a:rPr lang="en-US" sz="3200" b="1" dirty="0">
                <a:solidFill>
                  <a:srgbClr val="002060"/>
                </a:solidFill>
                <a:latin typeface="ML-Aathira" pitchFamily="82" charset="0"/>
              </a:rPr>
              <a:t>!</a:t>
            </a:r>
            <a:br>
              <a:rPr lang="en-US" sz="3200" b="1" dirty="0">
                <a:solidFill>
                  <a:srgbClr val="002060"/>
                </a:solidFill>
                <a:latin typeface="ML-Aathira" pitchFamily="82" charset="0"/>
              </a:rPr>
            </a:br>
            <a:endParaRPr lang="en-US" sz="3200" b="1" dirty="0">
              <a:solidFill>
                <a:srgbClr val="FF0000"/>
              </a:solidFill>
              <a:latin typeface="ML-Aathira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516948436_8c3792eab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1600200"/>
            <a:ext cx="8229600" cy="990600"/>
          </a:xfrm>
        </p:spPr>
        <p:txBody>
          <a:bodyPr>
            <a:no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ML-Aathira" pitchFamily="82" charset="0"/>
              </a:rPr>
              <a:t>\</a:t>
            </a:r>
            <a:r>
              <a:rPr lang="en-US" sz="4000" b="1" dirty="0" err="1">
                <a:solidFill>
                  <a:srgbClr val="FF0000"/>
                </a:solidFill>
                <a:latin typeface="ML-Aathira" pitchFamily="82" charset="0"/>
              </a:rPr>
              <a:t>ap¡v</a:t>
            </a:r>
            <a:r>
              <a:rPr lang="en-US" sz="4000" b="1" dirty="0">
                <a:solidFill>
                  <a:srgbClr val="FF0000"/>
                </a:solidFill>
                <a:latin typeface="ML-Aathira" pitchFamily="82" charset="0"/>
              </a:rPr>
              <a:t> A\p-I-</a:t>
            </a:r>
            <a:r>
              <a:rPr lang="en-US" sz="4000" b="1" dirty="0" err="1">
                <a:solidFill>
                  <a:srgbClr val="FF0000"/>
                </a:solidFill>
                <a:latin typeface="ML-Aathira" pitchFamily="82" charset="0"/>
              </a:rPr>
              <a:t>cn¡mw</a:t>
            </a:r>
            <a:endParaRPr lang="en-US" sz="4000" b="1" dirty="0">
              <a:solidFill>
                <a:srgbClr val="FF0000"/>
              </a:solidFill>
              <a:latin typeface="ML-Aathira" pitchFamily="8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24000" y="2590800"/>
            <a:ext cx="6019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Cutim-bpsS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hN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\§Ä tIÄ¡m³</a:t>
            </a:r>
          </a:p>
          <a:p>
            <a:pPr algn="ctr"/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HmSn-sb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-¯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nb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 P\-§-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sf-t¸mse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Rm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\pw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DÕm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-l-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t¯msS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ssZh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-h-N\w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tIÄ¡pw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..</a:t>
            </a:r>
            <a:endParaRPr lang="en-US" sz="3200" b="1" dirty="0">
              <a:solidFill>
                <a:srgbClr val="FF0000"/>
              </a:solidFill>
              <a:latin typeface="ML-Aathira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user\Desktop\powerpoint_wallpaper_download cop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pic>
        <p:nvPicPr>
          <p:cNvPr id="9" name="Picture 5" descr="C:\Users\user\Desktop\vadafone\1ff6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3352800"/>
            <a:ext cx="1956126" cy="1477962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304800" y="304800"/>
            <a:ext cx="8534400" cy="64017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de-DE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kz´-am-t¡-­ </a:t>
            </a:r>
            <a:r>
              <a:rPr lang="en-US" sz="4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t_m</a:t>
            </a:r>
            <a:r>
              <a:rPr lang="en-US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[</a:t>
            </a:r>
            <a:r>
              <a:rPr lang="en-US" sz="4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y§Ä</a:t>
            </a:r>
            <a:endParaRPr lang="en-US" sz="4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L-Aathira" pitchFamily="82" charset="0"/>
            </a:endParaRPr>
          </a:p>
          <a:p>
            <a:r>
              <a:rPr lang="en-US" sz="2000" b="1" dirty="0">
                <a:latin typeface="ML-Aathira" pitchFamily="82" charset="0"/>
              </a:rPr>
              <a:t>	</a:t>
            </a:r>
          </a:p>
          <a:p>
            <a:r>
              <a:rPr lang="en-US" sz="2000" b="1" dirty="0">
                <a:latin typeface="ML-Aathira" pitchFamily="82" charset="0"/>
              </a:rPr>
              <a:t>		</a:t>
            </a:r>
            <a:r>
              <a:rPr lang="en-US" sz="3000" b="1" dirty="0">
                <a:latin typeface="ML-Aathira" pitchFamily="82" charset="0"/>
              </a:rPr>
              <a:t>*  	</a:t>
            </a:r>
            <a:r>
              <a:rPr lang="en-US" sz="3200" b="1" dirty="0" err="1">
                <a:latin typeface="ML-Aathira" pitchFamily="82" charset="0"/>
              </a:rPr>
              <a:t>kphntijkXy§Ä</a:t>
            </a:r>
            <a:r>
              <a:rPr lang="en-US" sz="3200" b="1" dirty="0">
                <a:latin typeface="ML-Aathira" pitchFamily="82" charset="0"/>
              </a:rPr>
              <a:t> P\§</a:t>
            </a:r>
            <a:r>
              <a:rPr lang="en-US" sz="3200" b="1" dirty="0" err="1">
                <a:latin typeface="ML-Aathira" pitchFamily="82" charset="0"/>
              </a:rPr>
              <a:t>sf</a:t>
            </a:r>
            <a:r>
              <a:rPr lang="en-US" sz="3200" b="1" dirty="0">
                <a:latin typeface="ML-Aathira" pitchFamily="82" charset="0"/>
              </a:rPr>
              <a:t> ]</a:t>
            </a:r>
            <a:r>
              <a:rPr lang="en-US" sz="3200" b="1" dirty="0" err="1">
                <a:latin typeface="ML-Aathira" pitchFamily="82" charset="0"/>
              </a:rPr>
              <a:t>Tn¸n</a:t>
            </a:r>
            <a:r>
              <a:rPr lang="en-US" sz="3200" b="1" dirty="0">
                <a:latin typeface="ML-Aathira" pitchFamily="82" charset="0"/>
              </a:rPr>
              <a:t>¨ 				</a:t>
            </a:r>
            <a:r>
              <a:rPr lang="en-US" sz="3200" b="1" dirty="0" err="1">
                <a:latin typeface="ML-Aathira" pitchFamily="82" charset="0"/>
              </a:rPr>
              <a:t>ZnhyKpcphmWv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Cutim</a:t>
            </a:r>
            <a:r>
              <a:rPr lang="en-US" sz="3200" b="1" dirty="0">
                <a:latin typeface="ML-Aathira" pitchFamily="82" charset="0"/>
              </a:rPr>
              <a:t>.</a:t>
            </a:r>
          </a:p>
          <a:p>
            <a:pPr algn="just"/>
            <a:endParaRPr lang="en-US" sz="3000" b="1" dirty="0">
              <a:latin typeface="ML-Aathira" pitchFamily="82" charset="0"/>
            </a:endParaRPr>
          </a:p>
          <a:p>
            <a:r>
              <a:rPr lang="en-US" sz="3000" b="1" dirty="0">
                <a:latin typeface="ML-Aathira" pitchFamily="82" charset="0"/>
              </a:rPr>
              <a:t>		*  	</a:t>
            </a:r>
            <a:r>
              <a:rPr lang="en-US" sz="3200" b="1" dirty="0" err="1">
                <a:latin typeface="ML-Aathira" pitchFamily="82" charset="0"/>
              </a:rPr>
              <a:t>CutimbpsS</a:t>
            </a:r>
            <a:r>
              <a:rPr lang="en-US" sz="3200" b="1" dirty="0">
                <a:latin typeface="ML-Aathira" pitchFamily="82" charset="0"/>
              </a:rPr>
              <a:t> {]</a:t>
            </a:r>
            <a:r>
              <a:rPr lang="en-US" sz="3200" b="1" dirty="0" err="1">
                <a:latin typeface="ML-Aathira" pitchFamily="82" charset="0"/>
              </a:rPr>
              <a:t>t_m</a:t>
            </a:r>
            <a:r>
              <a:rPr lang="en-US" sz="3200" b="1" dirty="0">
                <a:latin typeface="ML-Aathira" pitchFamily="82" charset="0"/>
              </a:rPr>
              <a:t>[\§</a:t>
            </a:r>
            <a:r>
              <a:rPr lang="en-US" sz="3200" b="1" dirty="0" err="1">
                <a:latin typeface="ML-Aathira" pitchFamily="82" charset="0"/>
              </a:rPr>
              <a:t>fpsS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Hcp</a:t>
            </a:r>
            <a:r>
              <a:rPr lang="en-US" sz="3200" b="1" dirty="0">
                <a:latin typeface="ML-Aathira" pitchFamily="82" charset="0"/>
              </a:rPr>
              <a:t> 				</a:t>
            </a:r>
            <a:r>
              <a:rPr lang="en-US" sz="3200" b="1" dirty="0" err="1">
                <a:latin typeface="ML-Aathira" pitchFamily="82" charset="0"/>
              </a:rPr>
              <a:t>kw</a:t>
            </a:r>
            <a:r>
              <a:rPr lang="en-US" sz="3200" b="1" dirty="0">
                <a:latin typeface="ML-Aathira" pitchFamily="82" charset="0"/>
              </a:rPr>
              <a:t>{</a:t>
            </a:r>
            <a:r>
              <a:rPr lang="en-US" sz="3200" b="1" dirty="0" err="1">
                <a:latin typeface="ML-Aathira" pitchFamily="82" charset="0"/>
              </a:rPr>
              <a:t>Klw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AjvS`mKy§Ä</a:t>
            </a:r>
            <a:r>
              <a:rPr lang="en-US" sz="3200" b="1" dirty="0">
                <a:latin typeface="ML-Aathira" pitchFamily="82" charset="0"/>
              </a:rPr>
              <a:t>’ </a:t>
            </a:r>
            <a:r>
              <a:rPr lang="en-US" sz="3200" b="1" dirty="0" err="1">
                <a:latin typeface="ML-Aathira" pitchFamily="82" charset="0"/>
              </a:rPr>
              <a:t>BWv</a:t>
            </a:r>
            <a:r>
              <a:rPr lang="en-US" sz="3200" b="1" dirty="0">
                <a:latin typeface="ML-Aathira" pitchFamily="82" charset="0"/>
              </a:rPr>
              <a:t>.</a:t>
            </a:r>
          </a:p>
          <a:p>
            <a:endParaRPr lang="en-US" sz="3200" b="1" dirty="0">
              <a:latin typeface="ML-Aathira" pitchFamily="82" charset="0"/>
            </a:endParaRPr>
          </a:p>
          <a:p>
            <a:r>
              <a:rPr lang="en-US" sz="3200" b="1" dirty="0">
                <a:latin typeface="ML-Aathira" pitchFamily="82" charset="0"/>
              </a:rPr>
              <a:t>		 * 	</a:t>
            </a:r>
            <a:r>
              <a:rPr lang="en-US" sz="3200" b="1" dirty="0" err="1">
                <a:latin typeface="ML-Aathira" pitchFamily="82" charset="0"/>
              </a:rPr>
              <a:t>Cutim</a:t>
            </a:r>
            <a:r>
              <a:rPr lang="en-US" sz="3200" b="1" dirty="0">
                <a:latin typeface="ML-Aathira" pitchFamily="82" charset="0"/>
              </a:rPr>
              <a:t> ]</a:t>
            </a:r>
            <a:r>
              <a:rPr lang="en-US" sz="3200" b="1" dirty="0" err="1">
                <a:latin typeface="ML-Aathira" pitchFamily="82" charset="0"/>
              </a:rPr>
              <a:t>Tn¸n</a:t>
            </a:r>
            <a:r>
              <a:rPr lang="en-US" sz="3200" b="1" dirty="0">
                <a:latin typeface="ML-Aathira" pitchFamily="82" charset="0"/>
              </a:rPr>
              <a:t>¨ {]</a:t>
            </a:r>
            <a:r>
              <a:rPr lang="en-US" sz="3200" b="1" dirty="0" err="1">
                <a:latin typeface="ML-Aathira" pitchFamily="82" charset="0"/>
              </a:rPr>
              <a:t>mÀ</a:t>
            </a:r>
            <a:r>
              <a:rPr lang="en-US" sz="3200" b="1" dirty="0">
                <a:latin typeface="ML-Aathira" pitchFamily="82" charset="0"/>
              </a:rPr>
              <a:t>°\</a:t>
            </a:r>
            <a:r>
              <a:rPr lang="en-US" sz="3200" b="1" dirty="0" err="1">
                <a:latin typeface="ML-Aathira" pitchFamily="82" charset="0"/>
              </a:rPr>
              <a:t>bmWv</a:t>
            </a:r>
            <a:r>
              <a:rPr lang="en-US" sz="3200" b="1" dirty="0">
                <a:latin typeface="ML-Aathira" pitchFamily="82" charset="0"/>
              </a:rPr>
              <a:t> “				</a:t>
            </a:r>
            <a:r>
              <a:rPr lang="en-US" sz="3200" b="1" dirty="0" err="1">
                <a:latin typeface="ML-Aathira" pitchFamily="82" charset="0"/>
              </a:rPr>
              <a:t>kzÀ¤Ø</a:t>
            </a:r>
            <a:r>
              <a:rPr lang="en-US" sz="3200" b="1" dirty="0">
                <a:latin typeface="ML-Aathira" pitchFamily="82" charset="0"/>
              </a:rPr>
              <a:t>\</a:t>
            </a:r>
            <a:r>
              <a:rPr lang="en-US" sz="3200" b="1" dirty="0" err="1">
                <a:latin typeface="ML-Aathira" pitchFamily="82" charset="0"/>
              </a:rPr>
              <a:t>mb</a:t>
            </a:r>
            <a:r>
              <a:rPr lang="en-US" sz="3200" b="1" dirty="0">
                <a:latin typeface="ML-Aathira" pitchFamily="82" charset="0"/>
              </a:rPr>
              <a:t> ]</a:t>
            </a:r>
            <a:r>
              <a:rPr lang="en-US" sz="3200" b="1" dirty="0" err="1">
                <a:latin typeface="ML-Aathira" pitchFamily="82" charset="0"/>
              </a:rPr>
              <a:t>nXmth</a:t>
            </a:r>
            <a:r>
              <a:rPr lang="en-US" sz="3200" b="1" dirty="0">
                <a:latin typeface="ML-Aathira" pitchFamily="82" charset="0"/>
              </a:rPr>
              <a:t>. </a:t>
            </a:r>
          </a:p>
          <a:p>
            <a:r>
              <a:rPr lang="en-US" sz="3200" b="1" dirty="0">
                <a:latin typeface="ML-Aathira" pitchFamily="82" charset="0"/>
              </a:rPr>
              <a:t>			</a:t>
            </a:r>
            <a:r>
              <a:rPr lang="en-US" sz="3200" b="1" dirty="0" err="1">
                <a:latin typeface="ML-Aathira" pitchFamily="82" charset="0"/>
              </a:rPr>
              <a:t>ss__nfneqsSbmWv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Cutim</a:t>
            </a:r>
            <a:r>
              <a:rPr lang="en-US" sz="3200" b="1" dirty="0">
                <a:latin typeface="ML-Aathira" pitchFamily="82" charset="0"/>
              </a:rPr>
              <a:t> \t½mSp 				</a:t>
            </a:r>
            <a:r>
              <a:rPr lang="en-US" sz="3200" b="1" dirty="0" err="1">
                <a:latin typeface="ML-Aathira" pitchFamily="82" charset="0"/>
              </a:rPr>
              <a:t>kwkmcn¡p¶Xv</a:t>
            </a:r>
            <a:r>
              <a:rPr lang="en-US" sz="3200" b="1" dirty="0">
                <a:latin typeface="ML-Aathira" pitchFamily="82" charset="0"/>
              </a:rPr>
              <a:t>.</a:t>
            </a:r>
          </a:p>
          <a:p>
            <a:endParaRPr lang="en-US" sz="3200" b="1" dirty="0">
              <a:latin typeface="ML-Aathira" pitchFamily="82" charset="0"/>
            </a:endParaRPr>
          </a:p>
        </p:txBody>
      </p:sp>
      <p:pic>
        <p:nvPicPr>
          <p:cNvPr id="13" name="Picture 2" descr="C:\Users\user\Desktop\candle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038600"/>
            <a:ext cx="2667000" cy="26670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C:\Users\user\Desktop\powerpoint_wallpaper_download cop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381000" y="609600"/>
            <a:ext cx="8382000" cy="55245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de-DE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kz´-am-t¡-­ </a:t>
            </a:r>
            <a:r>
              <a:rPr lang="en-US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at\m-`</a:t>
            </a:r>
            <a:r>
              <a:rPr lang="en-US" sz="4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mh§Ä</a:t>
            </a:r>
            <a:endParaRPr lang="en-US" sz="4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L-Aathira" pitchFamily="82" charset="0"/>
            </a:endParaRPr>
          </a:p>
          <a:p>
            <a:pPr algn="just"/>
            <a:endParaRPr lang="en-US" sz="2500" b="1" dirty="0">
              <a:latin typeface="ML-Aathira" pitchFamily="82" charset="0"/>
            </a:endParaRPr>
          </a:p>
          <a:p>
            <a:r>
              <a:rPr lang="en-US" sz="2500" b="1" dirty="0">
                <a:latin typeface="ML-Aathira" pitchFamily="82" charset="0"/>
              </a:rPr>
              <a:t>		</a:t>
            </a:r>
            <a:r>
              <a:rPr lang="en-US" sz="3000" b="1" dirty="0">
                <a:latin typeface="ML-Aathira" pitchFamily="82" charset="0"/>
              </a:rPr>
              <a:t>*  	</a:t>
            </a:r>
            <a:r>
              <a:rPr lang="en-US" sz="3200" b="1" dirty="0" err="1">
                <a:latin typeface="ML-Aathira" pitchFamily="82" charset="0"/>
              </a:rPr>
              <a:t>Cutim</a:t>
            </a:r>
            <a:r>
              <a:rPr lang="en-US" sz="3200" b="1" dirty="0">
                <a:latin typeface="ML-Aathira" pitchFamily="82" charset="0"/>
              </a:rPr>
              <a:t> ]</a:t>
            </a:r>
            <a:r>
              <a:rPr lang="en-US" sz="3200" b="1" dirty="0" err="1">
                <a:latin typeface="ML-Aathira" pitchFamily="82" charset="0"/>
              </a:rPr>
              <a:t>Tn¸n</a:t>
            </a:r>
            <a:r>
              <a:rPr lang="en-US" sz="3200" b="1" dirty="0">
                <a:latin typeface="ML-Aathira" pitchFamily="82" charset="0"/>
              </a:rPr>
              <a:t>¨ </a:t>
            </a:r>
            <a:r>
              <a:rPr lang="en-US" sz="3200" b="1" dirty="0" err="1">
                <a:latin typeface="ML-Aathira" pitchFamily="82" charset="0"/>
              </a:rPr>
              <a:t>Imcy§Ä</a:t>
            </a:r>
            <a:r>
              <a:rPr lang="en-US" sz="3200" b="1" dirty="0">
                <a:latin typeface="ML-Aathira" pitchFamily="82" charset="0"/>
              </a:rPr>
              <a:t> \mw 				A\</a:t>
            </a:r>
            <a:r>
              <a:rPr lang="en-US" sz="3200" b="1" dirty="0" err="1">
                <a:latin typeface="ML-Aathira" pitchFamily="82" charset="0"/>
              </a:rPr>
              <a:t>pkcn¡Ww</a:t>
            </a:r>
            <a:r>
              <a:rPr lang="en-US" sz="3200" b="1" dirty="0">
                <a:latin typeface="ML-Aathira" pitchFamily="82" charset="0"/>
              </a:rPr>
              <a:t>.</a:t>
            </a:r>
          </a:p>
          <a:p>
            <a:endParaRPr lang="en-US" sz="3200" b="1" dirty="0">
              <a:latin typeface="ML-Aathira" pitchFamily="82" charset="0"/>
            </a:endParaRPr>
          </a:p>
          <a:p>
            <a:r>
              <a:rPr lang="en-US" sz="2800" b="1" dirty="0">
                <a:latin typeface="ML-Aathira" pitchFamily="82" charset="0"/>
              </a:rPr>
              <a:t>		</a:t>
            </a:r>
            <a:r>
              <a:rPr lang="en-US" sz="3200" b="1" dirty="0">
                <a:latin typeface="ML-Aathira" pitchFamily="82" charset="0"/>
              </a:rPr>
              <a:t>*	</a:t>
            </a:r>
            <a:r>
              <a:rPr lang="en-US" sz="3200" b="1" dirty="0" err="1">
                <a:latin typeface="ML-Aathira" pitchFamily="82" charset="0"/>
              </a:rPr>
              <a:t>CutimbmWv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temI¯nsâ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Kpcp</a:t>
            </a:r>
            <a:r>
              <a:rPr lang="en-US" sz="3200" b="1" dirty="0">
                <a:latin typeface="ML-Aathira" pitchFamily="82" charset="0"/>
              </a:rPr>
              <a:t>\mY³ 			</a:t>
            </a:r>
            <a:r>
              <a:rPr lang="en-US" sz="3200" b="1" dirty="0" err="1">
                <a:latin typeface="ML-Aathira" pitchFamily="82" charset="0"/>
              </a:rPr>
              <a:t>F¶p</a:t>
            </a:r>
            <a:r>
              <a:rPr lang="en-US" sz="3200" b="1" dirty="0">
                <a:latin typeface="ML-Aathira" pitchFamily="82" charset="0"/>
              </a:rPr>
              <a:t> \mw </a:t>
            </a:r>
            <a:r>
              <a:rPr lang="en-US" sz="3200" b="1" dirty="0" err="1">
                <a:latin typeface="ML-Aathira" pitchFamily="82" charset="0"/>
              </a:rPr>
              <a:t>AwKoIcn¡Ww</a:t>
            </a:r>
            <a:r>
              <a:rPr lang="en-US" sz="3200" b="1" dirty="0">
                <a:latin typeface="ML-Aathira" pitchFamily="82" charset="0"/>
              </a:rPr>
              <a:t>, 				</a:t>
            </a:r>
            <a:r>
              <a:rPr lang="en-US" sz="3200" b="1" dirty="0" err="1">
                <a:latin typeface="ML-Aathira" pitchFamily="82" charset="0"/>
              </a:rPr>
              <a:t>Gäp</a:t>
            </a:r>
            <a:r>
              <a:rPr lang="en-US" sz="3200" b="1" dirty="0">
                <a:latin typeface="ML-Aathira" pitchFamily="82" charset="0"/>
              </a:rPr>
              <a:t>]</a:t>
            </a:r>
            <a:r>
              <a:rPr lang="en-US" sz="3200" b="1" dirty="0" err="1">
                <a:latin typeface="ML-Aathira" pitchFamily="82" charset="0"/>
              </a:rPr>
              <a:t>dbWw</a:t>
            </a:r>
            <a:r>
              <a:rPr lang="en-US" sz="3200" b="1" dirty="0">
                <a:latin typeface="ML-Aathira" pitchFamily="82" charset="0"/>
              </a:rPr>
              <a:t>. 				</a:t>
            </a:r>
          </a:p>
          <a:p>
            <a:r>
              <a:rPr lang="en-US" sz="3200" b="1" dirty="0">
                <a:latin typeface="ML-Aathira" pitchFamily="82" charset="0"/>
              </a:rPr>
              <a:t>		 * 	</a:t>
            </a:r>
            <a:r>
              <a:rPr lang="en-US" sz="3200" b="1" dirty="0" err="1">
                <a:latin typeface="ML-Aathira" pitchFamily="82" charset="0"/>
              </a:rPr>
              <a:t>hn</a:t>
            </a:r>
            <a:r>
              <a:rPr lang="en-US" sz="3200" b="1" dirty="0">
                <a:latin typeface="ML-Aathira" pitchFamily="82" charset="0"/>
              </a:rPr>
              <a:t>. {KÙs¯ `</a:t>
            </a:r>
            <a:r>
              <a:rPr lang="en-US" sz="3200" b="1" dirty="0" err="1">
                <a:latin typeface="ML-Aathira" pitchFamily="82" charset="0"/>
              </a:rPr>
              <a:t>àntbmSpw</a:t>
            </a:r>
            <a:r>
              <a:rPr lang="en-US" sz="3200" b="1" dirty="0">
                <a:latin typeface="ML-Aathira" pitchFamily="82" charset="0"/>
              </a:rPr>
              <a:t> 				</a:t>
            </a:r>
            <a:r>
              <a:rPr lang="en-US" sz="3200" b="1" dirty="0" err="1">
                <a:latin typeface="ML-Aathira" pitchFamily="82" charset="0"/>
              </a:rPr>
              <a:t>BZcthmSpw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IqSn</a:t>
            </a:r>
            <a:r>
              <a:rPr lang="en-US" sz="3200" b="1" dirty="0">
                <a:latin typeface="ML-Aathira" pitchFamily="82" charset="0"/>
              </a:rPr>
              <a:t> </a:t>
            </a:r>
            <a:r>
              <a:rPr lang="en-US" sz="3200" b="1" dirty="0" err="1">
                <a:latin typeface="ML-Aathira" pitchFamily="82" charset="0"/>
              </a:rPr>
              <a:t>kao</a:t>
            </a:r>
            <a:r>
              <a:rPr lang="en-US" sz="3200" b="1" dirty="0">
                <a:latin typeface="ML-Aathira" pitchFamily="82" charset="0"/>
              </a:rPr>
              <a:t>]</a:t>
            </a:r>
            <a:r>
              <a:rPr lang="en-US" sz="3200" b="1" dirty="0" err="1">
                <a:latin typeface="ML-Aathira" pitchFamily="82" charset="0"/>
              </a:rPr>
              <a:t>n¡Ww</a:t>
            </a:r>
            <a:r>
              <a:rPr lang="en-US" sz="3200" b="1" dirty="0">
                <a:latin typeface="ML-Aathira" pitchFamily="82" charset="0"/>
              </a:rPr>
              <a:t>.</a:t>
            </a:r>
          </a:p>
        </p:txBody>
      </p:sp>
      <p:pic>
        <p:nvPicPr>
          <p:cNvPr id="14" name="Picture 5" descr="C:\Users\user\Desktop\vadafone\1ff6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3352800"/>
            <a:ext cx="1956126" cy="1477962"/>
          </a:xfrm>
          <a:prstGeom prst="rect">
            <a:avLst/>
          </a:prstGeom>
          <a:noFill/>
        </p:spPr>
      </p:pic>
      <p:pic>
        <p:nvPicPr>
          <p:cNvPr id="10" name="Picture 2" descr="C:\Users\user\Desktop\candle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038600"/>
            <a:ext cx="2667000" cy="26670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C:\Users\user\Desktop\powerpoint_wallpaper_download cop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152400" y="91380"/>
            <a:ext cx="8839200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de-DE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kz´-am-t¡-­ </a:t>
            </a:r>
            <a:r>
              <a:rPr lang="en-US" sz="4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ioe§Ä</a:t>
            </a:r>
            <a:endParaRPr lang="en-US" sz="4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L-Aathira" pitchFamily="82" charset="0"/>
            </a:endParaRPr>
          </a:p>
          <a:p>
            <a:pPr algn="just"/>
            <a:r>
              <a:rPr lang="en-US" b="1" dirty="0">
                <a:latin typeface="ML-Aathira" pitchFamily="82" charset="0"/>
              </a:rPr>
              <a:t>	</a:t>
            </a:r>
          </a:p>
          <a:p>
            <a:r>
              <a:rPr lang="en-US" sz="3000" b="1" dirty="0">
                <a:latin typeface="ML-Aathira" pitchFamily="82" charset="0"/>
              </a:rPr>
              <a:t>		*  	\s½ t{</a:t>
            </a:r>
            <a:r>
              <a:rPr lang="en-US" sz="3000" b="1" dirty="0" err="1">
                <a:latin typeface="ML-Aathira" pitchFamily="82" charset="0"/>
              </a:rPr>
              <a:t>Zmln¡p¶hscbpw</a:t>
            </a:r>
            <a:r>
              <a:rPr lang="en-US" sz="3000" b="1" dirty="0">
                <a:latin typeface="ML-Aathira" pitchFamily="82" charset="0"/>
              </a:rPr>
              <a:t> </a:t>
            </a:r>
            <a:r>
              <a:rPr lang="en-US" sz="3000" b="1" dirty="0" err="1">
                <a:latin typeface="ML-Aathira" pitchFamily="82" charset="0"/>
              </a:rPr>
              <a:t>kvt</a:t>
            </a:r>
            <a:r>
              <a:rPr lang="en-US" sz="3000" b="1" dirty="0">
                <a:latin typeface="ML-Aathira" pitchFamily="82" charset="0"/>
              </a:rPr>
              <a:t>\</a:t>
            </a:r>
            <a:r>
              <a:rPr lang="en-US" sz="3000" b="1" dirty="0" err="1">
                <a:latin typeface="ML-Aathira" pitchFamily="82" charset="0"/>
              </a:rPr>
              <a:t>ln¡pI</a:t>
            </a:r>
            <a:r>
              <a:rPr lang="en-US" sz="3000" b="1" dirty="0">
                <a:latin typeface="ML-Aathira" pitchFamily="82" charset="0"/>
              </a:rPr>
              <a:t>.</a:t>
            </a:r>
          </a:p>
          <a:p>
            <a:endParaRPr lang="en-US" sz="3000" dirty="0">
              <a:latin typeface="ML-Aathira" pitchFamily="82" charset="0"/>
            </a:endParaRPr>
          </a:p>
          <a:p>
            <a:r>
              <a:rPr lang="en-US" sz="3000" dirty="0">
                <a:latin typeface="ML-Aathira" pitchFamily="82" charset="0"/>
              </a:rPr>
              <a:t>		</a:t>
            </a:r>
            <a:r>
              <a:rPr lang="en-US" sz="3000" b="1" dirty="0">
                <a:latin typeface="ML-Aathira" pitchFamily="82" charset="0"/>
              </a:rPr>
              <a:t>*	</a:t>
            </a:r>
            <a:r>
              <a:rPr lang="en-US" sz="3000" b="1" dirty="0" err="1">
                <a:latin typeface="ML-Aathira" pitchFamily="82" charset="0"/>
              </a:rPr>
              <a:t>FÃm</a:t>
            </a:r>
            <a:r>
              <a:rPr lang="en-US" sz="3000" b="1" dirty="0">
                <a:latin typeface="ML-Aathira" pitchFamily="82" charset="0"/>
              </a:rPr>
              <a:t> {]</a:t>
            </a:r>
            <a:r>
              <a:rPr lang="en-US" sz="3000" b="1" dirty="0" err="1">
                <a:latin typeface="ML-Aathira" pitchFamily="82" charset="0"/>
              </a:rPr>
              <a:t>bmk§fnepw</a:t>
            </a:r>
            <a:r>
              <a:rPr lang="en-US" sz="3000" b="1" dirty="0">
                <a:latin typeface="ML-Aathira" pitchFamily="82" charset="0"/>
              </a:rPr>
              <a:t> </a:t>
            </a:r>
            <a:r>
              <a:rPr lang="en-US" sz="3000" b="1" dirty="0" err="1">
                <a:latin typeface="ML-Aathira" pitchFamily="82" charset="0"/>
              </a:rPr>
              <a:t>ssZhs</a:t>
            </a:r>
            <a:r>
              <a:rPr lang="en-US" sz="3000" b="1" dirty="0">
                <a:latin typeface="ML-Aathira" pitchFamily="82" charset="0"/>
              </a:rPr>
              <a:t>¯ 					B{</a:t>
            </a:r>
            <a:r>
              <a:rPr lang="en-US" sz="3000" b="1" dirty="0" err="1">
                <a:latin typeface="ML-Aathira" pitchFamily="82" charset="0"/>
              </a:rPr>
              <a:t>ibn¡pI</a:t>
            </a:r>
            <a:r>
              <a:rPr lang="en-US" sz="3000" b="1" dirty="0">
                <a:latin typeface="ML-Aathira" pitchFamily="82" charset="0"/>
              </a:rPr>
              <a:t>.</a:t>
            </a:r>
          </a:p>
          <a:p>
            <a:endParaRPr lang="en-US" sz="3000" dirty="0">
              <a:latin typeface="ML-Aathira" pitchFamily="82" charset="0"/>
            </a:endParaRPr>
          </a:p>
          <a:p>
            <a:r>
              <a:rPr lang="en-US" sz="3000" dirty="0">
                <a:latin typeface="ML-Aathira" pitchFamily="82" charset="0"/>
              </a:rPr>
              <a:t>		</a:t>
            </a:r>
            <a:r>
              <a:rPr lang="en-US" sz="3000" b="1" dirty="0">
                <a:latin typeface="ML-Aathira" pitchFamily="82" charset="0"/>
              </a:rPr>
              <a:t>*	</a:t>
            </a:r>
            <a:r>
              <a:rPr lang="en-US" sz="3000" b="1" dirty="0" err="1">
                <a:latin typeface="ML-Aathira" pitchFamily="82" charset="0"/>
              </a:rPr>
              <a:t>Cutim</a:t>
            </a:r>
            <a:r>
              <a:rPr lang="en-US" sz="3000" b="1" dirty="0">
                <a:latin typeface="ML-Aathira" pitchFamily="82" charset="0"/>
              </a:rPr>
              <a:t> ]</a:t>
            </a:r>
            <a:r>
              <a:rPr lang="en-US" sz="3000" b="1" dirty="0" err="1">
                <a:latin typeface="ML-Aathira" pitchFamily="82" charset="0"/>
              </a:rPr>
              <a:t>Tn¸n</a:t>
            </a:r>
            <a:r>
              <a:rPr lang="en-US" sz="3000" b="1" dirty="0">
                <a:latin typeface="ML-Aathira" pitchFamily="82" charset="0"/>
              </a:rPr>
              <a:t>¨ </a:t>
            </a:r>
            <a:r>
              <a:rPr lang="en-US" sz="3000" b="1" dirty="0" err="1">
                <a:latin typeface="ML-Aathira" pitchFamily="82" charset="0"/>
              </a:rPr>
              <a:t>IÀ¯r</a:t>
            </a:r>
            <a:r>
              <a:rPr lang="en-US" sz="3000" b="1" dirty="0">
                <a:latin typeface="ML-Aathira" pitchFamily="82" charset="0"/>
              </a:rPr>
              <a:t>{]</a:t>
            </a:r>
            <a:r>
              <a:rPr lang="en-US" sz="3000" b="1" dirty="0" err="1">
                <a:latin typeface="ML-Aathira" pitchFamily="82" charset="0"/>
              </a:rPr>
              <a:t>mÀ</a:t>
            </a:r>
            <a:r>
              <a:rPr lang="en-US" sz="3000" b="1" dirty="0">
                <a:latin typeface="ML-Aathira" pitchFamily="82" charset="0"/>
              </a:rPr>
              <a:t>°\ 					`</a:t>
            </a:r>
            <a:r>
              <a:rPr lang="en-US" sz="3000" b="1" dirty="0" err="1">
                <a:latin typeface="ML-Aathira" pitchFamily="82" charset="0"/>
              </a:rPr>
              <a:t>àntbmsS</a:t>
            </a:r>
            <a:r>
              <a:rPr lang="en-US" sz="3000" b="1" dirty="0">
                <a:latin typeface="ML-Aathira" pitchFamily="82" charset="0"/>
              </a:rPr>
              <a:t> </a:t>
            </a:r>
            <a:r>
              <a:rPr lang="en-US" sz="3000" b="1" dirty="0" err="1">
                <a:latin typeface="ML-Aathira" pitchFamily="82" charset="0"/>
              </a:rPr>
              <a:t>sNmÃpI</a:t>
            </a:r>
            <a:r>
              <a:rPr lang="en-US" sz="3000" b="1" dirty="0">
                <a:latin typeface="ML-Aathira" pitchFamily="82" charset="0"/>
              </a:rPr>
              <a:t>.</a:t>
            </a:r>
          </a:p>
          <a:p>
            <a:pPr lvl="4"/>
            <a:endParaRPr lang="en-US" sz="3000" b="1" dirty="0">
              <a:latin typeface="ML-Aathira" pitchFamily="82" charset="0"/>
            </a:endParaRPr>
          </a:p>
          <a:p>
            <a:r>
              <a:rPr lang="en-US" sz="3000" b="1" dirty="0">
                <a:latin typeface="ML-Aathira" pitchFamily="82" charset="0"/>
              </a:rPr>
              <a:t>		*	</a:t>
            </a:r>
            <a:r>
              <a:rPr lang="en-US" sz="3000" b="1" dirty="0" err="1">
                <a:latin typeface="ML-Aathira" pitchFamily="82" charset="0"/>
              </a:rPr>
              <a:t>ssZhhN</a:t>
            </a:r>
            <a:r>
              <a:rPr lang="en-US" sz="3000" b="1" dirty="0">
                <a:latin typeface="ML-Aathira" pitchFamily="82" charset="0"/>
              </a:rPr>
              <a:t>\w tIÄ¡m³ </a:t>
            </a:r>
            <a:r>
              <a:rPr lang="en-US" sz="3000" b="1" dirty="0" err="1">
                <a:latin typeface="ML-Aathira" pitchFamily="82" charset="0"/>
              </a:rPr>
              <a:t>XmÂ</a:t>
            </a:r>
            <a:r>
              <a:rPr lang="en-US" sz="3000" b="1" dirty="0">
                <a:latin typeface="ML-Aathira" pitchFamily="82" charset="0"/>
              </a:rPr>
              <a:t>]</a:t>
            </a:r>
            <a:r>
              <a:rPr lang="en-US" sz="3000" b="1" dirty="0" err="1">
                <a:latin typeface="ML-Aathira" pitchFamily="82" charset="0"/>
              </a:rPr>
              <a:t>cyw</a:t>
            </a:r>
            <a:r>
              <a:rPr lang="en-US" sz="3000" b="1" dirty="0">
                <a:latin typeface="ML-Aathira" pitchFamily="82" charset="0"/>
              </a:rPr>
              <a:t> 				</a:t>
            </a:r>
            <a:r>
              <a:rPr lang="en-US" sz="3000" b="1" dirty="0" err="1">
                <a:latin typeface="ML-Aathira" pitchFamily="82" charset="0"/>
              </a:rPr>
              <a:t>ImWn¡pI</a:t>
            </a:r>
            <a:r>
              <a:rPr lang="en-US" sz="3000" b="1" dirty="0">
                <a:latin typeface="ML-Aathira" pitchFamily="82" charset="0"/>
              </a:rPr>
              <a:t>. </a:t>
            </a:r>
          </a:p>
          <a:p>
            <a:endParaRPr lang="en-US" sz="3000" b="1" dirty="0">
              <a:latin typeface="ML-Aathira" pitchFamily="82" charset="0"/>
            </a:endParaRPr>
          </a:p>
          <a:p>
            <a:r>
              <a:rPr lang="en-US" sz="3000" b="1" dirty="0">
                <a:latin typeface="ML-Aathira" pitchFamily="82" charset="0"/>
              </a:rPr>
              <a:t>		*	</a:t>
            </a:r>
            <a:r>
              <a:rPr lang="en-US" sz="3000" b="1" dirty="0" err="1">
                <a:latin typeface="ML-Aathira" pitchFamily="82" charset="0"/>
              </a:rPr>
              <a:t>hn</a:t>
            </a:r>
            <a:r>
              <a:rPr lang="en-US" sz="3000" b="1" dirty="0">
                <a:latin typeface="ML-Aathira" pitchFamily="82" charset="0"/>
              </a:rPr>
              <a:t>.{KÙs¯ </a:t>
            </a:r>
            <a:r>
              <a:rPr lang="en-US" sz="3000" b="1" dirty="0" err="1">
                <a:latin typeface="ML-Aathira" pitchFamily="82" charset="0"/>
              </a:rPr>
              <a:t>BZcthmSpIqSn</a:t>
            </a:r>
            <a:r>
              <a:rPr lang="en-US" sz="3000" b="1" dirty="0">
                <a:latin typeface="ML-Aathira" pitchFamily="82" charset="0"/>
              </a:rPr>
              <a:t> </a:t>
            </a:r>
            <a:r>
              <a:rPr lang="en-US" sz="3000" b="1" dirty="0" err="1">
                <a:latin typeface="ML-Aathira" pitchFamily="82" charset="0"/>
              </a:rPr>
              <a:t>ssIImcyw</a:t>
            </a:r>
            <a:r>
              <a:rPr lang="en-US" sz="3000" b="1" dirty="0">
                <a:latin typeface="ML-Aathira" pitchFamily="82" charset="0"/>
              </a:rPr>
              <a:t> 			</a:t>
            </a:r>
            <a:r>
              <a:rPr lang="en-US" sz="3000" b="1" dirty="0" err="1">
                <a:latin typeface="ML-Aathira" pitchFamily="82" charset="0"/>
              </a:rPr>
              <a:t>sN¿pI</a:t>
            </a:r>
            <a:r>
              <a:rPr lang="en-US" sz="3000" b="1" dirty="0">
                <a:latin typeface="ML-Aathira" pitchFamily="82" charset="0"/>
              </a:rPr>
              <a:t>.</a:t>
            </a:r>
          </a:p>
        </p:txBody>
      </p:sp>
      <p:pic>
        <p:nvPicPr>
          <p:cNvPr id="13" name="Picture 5" descr="C:\Users\user\Desktop\vadafone\1ff6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3352800"/>
            <a:ext cx="1956126" cy="1477962"/>
          </a:xfrm>
          <a:prstGeom prst="rect">
            <a:avLst/>
          </a:prstGeom>
          <a:noFill/>
        </p:spPr>
      </p:pic>
      <p:pic>
        <p:nvPicPr>
          <p:cNvPr id="10" name="Picture 2" descr="C:\Users\user\Desktop\candle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038600"/>
            <a:ext cx="2667000" cy="26670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C:\Users\user\Desktop\vadafone\G_Multi01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28800" y="1600200"/>
            <a:ext cx="5410200" cy="3657600"/>
          </a:xfrm>
          <a:prstGeom prst="rect">
            <a:avLst/>
          </a:prstGeom>
          <a:noFill/>
        </p:spPr>
      </p:pic>
      <p:pic>
        <p:nvPicPr>
          <p:cNvPr id="9" name="Picture 2" descr="C:\Users\user\Desktop\SMCC PHOTO\Candle-06-june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0" y="1981200"/>
            <a:ext cx="1524000" cy="2071456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2895600" y="2667000"/>
            <a:ext cx="3302507" cy="240065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7500" b="1" cap="none" spc="0" dirty="0">
                <a:ln w="11430"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lgerian" pitchFamily="82" charset="0"/>
              </a:rPr>
              <a:t>Thank</a:t>
            </a:r>
          </a:p>
          <a:p>
            <a:pPr algn="ctr"/>
            <a:r>
              <a:rPr lang="en-US" sz="7500" b="1" dirty="0">
                <a:ln w="11430"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lgerian" pitchFamily="82" charset="0"/>
              </a:rPr>
              <a:t>you</a:t>
            </a:r>
            <a:endParaRPr lang="en-US" sz="7500" b="1" cap="none" spc="0" dirty="0">
              <a:ln w="11430">
                <a:solidFill>
                  <a:srgbClr val="FF0000"/>
                </a:solidFill>
              </a:ln>
              <a:solidFill>
                <a:srgbClr val="FFFF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Algerian" pitchFamily="82" charset="0"/>
            </a:endParaRPr>
          </a:p>
        </p:txBody>
      </p:sp>
      <p:pic>
        <p:nvPicPr>
          <p:cNvPr id="14" name="Picture 8" descr="mobile 032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9266774">
            <a:off x="3962138" y="3504262"/>
            <a:ext cx="1257057" cy="92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.069 0  0.125 0.07467  0.125 0.16667  C 0.125 0.25867  0.069 0.33333  0 0.33333  C -0.069 0.33333  -0.125 0.25867  -0.125 0.16667  C -0.125 0.07467  -0.069 0  0 0  Z" pathEditMode="relative" ptsTypes="">
                                      <p:cBhvr>
                                        <p:cTn id="1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516948436_8c3792eab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362200"/>
            <a:ext cx="91440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0" y="0"/>
            <a:ext cx="9144000" cy="10668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pic>
        <p:nvPicPr>
          <p:cNvPr id="6" name="Picture 2" descr="C:\Users\user\Desktop\Bitmap in Forum8.cdr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2162" y="252413"/>
            <a:ext cx="4694238" cy="1195387"/>
          </a:xfrm>
          <a:prstGeom prst="rect">
            <a:avLst/>
          </a:prstGeom>
          <a:noFill/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579120" y="0"/>
            <a:ext cx="8183880" cy="1051560"/>
          </a:xfrm>
        </p:spPr>
        <p:txBody>
          <a:bodyPr>
            <a:noAutofit/>
          </a:bodyPr>
          <a:lstStyle/>
          <a:p>
            <a:pPr algn="ctr"/>
            <a:r>
              <a:rPr lang="en-US" sz="4500" b="1" dirty="0">
                <a:solidFill>
                  <a:schemeClr val="bg1"/>
                </a:solidFill>
                <a:latin typeface="ML-Aathira" pitchFamily="82" charset="0"/>
              </a:rPr>
              <a:t>]</a:t>
            </a:r>
            <a:r>
              <a:rPr lang="en-US" sz="4500" b="1" dirty="0" err="1">
                <a:solidFill>
                  <a:schemeClr val="bg1"/>
                </a:solidFill>
                <a:latin typeface="ML-Aathira" pitchFamily="82" charset="0"/>
              </a:rPr>
              <a:t>mTw</a:t>
            </a:r>
            <a:r>
              <a:rPr lang="en-US" sz="4500" b="1" dirty="0">
                <a:solidFill>
                  <a:schemeClr val="bg1"/>
                </a:solidFill>
                <a:latin typeface="ML-Aathira" pitchFamily="82" charset="0"/>
              </a:rPr>
              <a:t> 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09600" y="1371600"/>
            <a:ext cx="78486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b="1" dirty="0">
                <a:solidFill>
                  <a:srgbClr val="FF0000"/>
                </a:solidFill>
                <a:latin typeface="ML-Aathira" pitchFamily="82" charset="0"/>
              </a:rPr>
              <a:t>P\-§</a:t>
            </a:r>
            <a:r>
              <a:rPr lang="en-US" sz="5000" b="1" dirty="0" err="1">
                <a:solidFill>
                  <a:srgbClr val="FF0000"/>
                </a:solidFill>
                <a:latin typeface="ML-Aathira" pitchFamily="82" charset="0"/>
              </a:rPr>
              <a:t>sf</a:t>
            </a:r>
            <a:r>
              <a:rPr lang="en-US" sz="5000" b="1" dirty="0">
                <a:solidFill>
                  <a:srgbClr val="FF0000"/>
                </a:solidFill>
                <a:latin typeface="ML-Aathira" pitchFamily="82" charset="0"/>
              </a:rPr>
              <a:t> ]</a:t>
            </a:r>
            <a:r>
              <a:rPr lang="en-US" sz="5000" b="1" dirty="0" err="1">
                <a:solidFill>
                  <a:srgbClr val="FF0000"/>
                </a:solidFill>
                <a:latin typeface="ML-Aathira" pitchFamily="82" charset="0"/>
              </a:rPr>
              <a:t>Tn</a:t>
            </a:r>
            <a:r>
              <a:rPr lang="en-US" sz="5000" b="1" dirty="0">
                <a:solidFill>
                  <a:srgbClr val="FF0000"/>
                </a:solidFill>
                <a:latin typeface="ML-Aathira" pitchFamily="82" charset="0"/>
              </a:rPr>
              <a:t>-¸n-¡p¶ </a:t>
            </a:r>
            <a:r>
              <a:rPr lang="en-US" sz="5000" b="1" dirty="0" err="1">
                <a:solidFill>
                  <a:srgbClr val="FF0000"/>
                </a:solidFill>
                <a:latin typeface="ML-Aathira" pitchFamily="82" charset="0"/>
              </a:rPr>
              <a:t>Cutim</a:t>
            </a:r>
            <a:endParaRPr lang="en-US" sz="5000" b="1" dirty="0">
              <a:solidFill>
                <a:srgbClr val="FF0000"/>
              </a:solidFill>
              <a:latin typeface="ML-Aathira" pitchFamily="82" charset="0"/>
            </a:endParaRPr>
          </a:p>
        </p:txBody>
      </p:sp>
      <p:pic>
        <p:nvPicPr>
          <p:cNvPr id="2" name="Picture 2" descr="E:\TEXT EDITING\New folderm9\edit ing class 2\LESSION 11\11.cdr.jpg"/>
          <p:cNvPicPr>
            <a:picLocks noChangeAspect="1" noChangeArrowheads="1"/>
          </p:cNvPicPr>
          <p:nvPr/>
        </p:nvPicPr>
        <p:blipFill>
          <a:blip r:embed="rId4">
            <a:lum bright="-10000" contrast="40000"/>
          </a:blip>
          <a:srcRect/>
          <a:stretch>
            <a:fillRect/>
          </a:stretch>
        </p:blipFill>
        <p:spPr bwMode="auto">
          <a:xfrm>
            <a:off x="1905000" y="2514600"/>
            <a:ext cx="5268714" cy="4343400"/>
          </a:xfrm>
          <a:prstGeom prst="rect">
            <a:avLst/>
          </a:prstGeom>
          <a:noFill/>
          <a:ln w="7620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09600" y="357426"/>
            <a:ext cx="78486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P\-§</a:t>
            </a:r>
            <a:r>
              <a:rPr lang="en-US" sz="5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sf</a:t>
            </a:r>
            <a:r>
              <a:rPr lang="en-US" sz="5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 ]</a:t>
            </a:r>
            <a:r>
              <a:rPr lang="en-US" sz="5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Tn</a:t>
            </a:r>
            <a:r>
              <a:rPr lang="en-US" sz="5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-¸n-¡p¶ </a:t>
            </a:r>
            <a:r>
              <a:rPr lang="en-US" sz="5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Cutim</a:t>
            </a:r>
            <a:endParaRPr lang="en-US" sz="5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L-Aathira" pitchFamily="82" charset="0"/>
            </a:endParaRPr>
          </a:p>
        </p:txBody>
      </p:sp>
      <p:pic>
        <p:nvPicPr>
          <p:cNvPr id="8" name="Jesus 11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533400" y="1295400"/>
            <a:ext cx="8077200" cy="5029200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647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516948436_8c3792eab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609602" y="1600200"/>
            <a:ext cx="7848598" cy="38625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500" b="1" dirty="0" err="1">
                <a:latin typeface="ML-Aathira" pitchFamily="82" charset="0"/>
              </a:rPr>
              <a:t>IcpW</a:t>
            </a:r>
            <a:r>
              <a:rPr lang="en-US" sz="3500" b="1" dirty="0">
                <a:latin typeface="ML-Aathira" pitchFamily="82" charset="0"/>
              </a:rPr>
              <a:t> </a:t>
            </a:r>
            <a:r>
              <a:rPr lang="en-US" sz="3500" b="1" dirty="0" err="1">
                <a:latin typeface="ML-Aathira" pitchFamily="82" charset="0"/>
              </a:rPr>
              <a:t>ImWn</a:t>
            </a:r>
            <a:r>
              <a:rPr lang="en-US" sz="3500" b="1" dirty="0">
                <a:latin typeface="ML-Aathira" pitchFamily="82" charset="0"/>
              </a:rPr>
              <a:t>-¡p-¶-</a:t>
            </a:r>
            <a:r>
              <a:rPr lang="en-US" sz="3500" b="1" dirty="0" err="1">
                <a:latin typeface="ML-Aathira" pitchFamily="82" charset="0"/>
              </a:rPr>
              <a:t>hÀ¡p</a:t>
            </a:r>
            <a:r>
              <a:rPr lang="en-US" sz="3500" b="1" dirty="0">
                <a:latin typeface="ML-Aathira" pitchFamily="82" charset="0"/>
              </a:rPr>
              <a:t>  </a:t>
            </a:r>
          </a:p>
          <a:p>
            <a:pPr algn="ctr"/>
            <a:r>
              <a:rPr lang="en-US" sz="3500" b="1" dirty="0" err="1">
                <a:latin typeface="ML-Aathira" pitchFamily="82" charset="0"/>
              </a:rPr>
              <a:t>IcpWe`n</a:t>
            </a:r>
            <a:r>
              <a:rPr lang="en-US" sz="3500" b="1" dirty="0">
                <a:latin typeface="ML-Aathira" pitchFamily="82" charset="0"/>
              </a:rPr>
              <a:t>-¡p-</a:t>
            </a:r>
            <a:r>
              <a:rPr lang="en-US" sz="3500" b="1" dirty="0" err="1">
                <a:latin typeface="ML-Aathira" pitchFamily="82" charset="0"/>
              </a:rPr>
              <a:t>sa¶pw</a:t>
            </a:r>
            <a:endParaRPr lang="en-US" sz="3500" b="1" dirty="0">
              <a:latin typeface="ML-Aathira" pitchFamily="82" charset="0"/>
            </a:endParaRPr>
          </a:p>
          <a:p>
            <a:pPr algn="ctr"/>
            <a:r>
              <a:rPr lang="en-US" sz="3500" b="1" dirty="0">
                <a:latin typeface="ML-Aathira" pitchFamily="82" charset="0"/>
              </a:rPr>
              <a:t>lrZ-b-ip-²n-bp-Å-hÀ </a:t>
            </a:r>
            <a:r>
              <a:rPr lang="en-US" sz="3500" b="1" dirty="0" err="1">
                <a:latin typeface="ML-Aathira" pitchFamily="82" charset="0"/>
              </a:rPr>
              <a:t>ssZhs</a:t>
            </a:r>
            <a:r>
              <a:rPr lang="en-US" sz="3500" b="1" dirty="0">
                <a:latin typeface="ML-Aathira" pitchFamily="82" charset="0"/>
              </a:rPr>
              <a:t>¯</a:t>
            </a:r>
          </a:p>
          <a:p>
            <a:pPr algn="ctr"/>
            <a:r>
              <a:rPr lang="en-US" sz="3500" b="1" dirty="0" err="1">
                <a:latin typeface="ML-Aathira" pitchFamily="82" charset="0"/>
              </a:rPr>
              <a:t>ImWp</a:t>
            </a:r>
            <a:r>
              <a:rPr lang="en-US" sz="3500" b="1" dirty="0">
                <a:latin typeface="ML-Aathira" pitchFamily="82" charset="0"/>
              </a:rPr>
              <a:t>-</a:t>
            </a:r>
            <a:r>
              <a:rPr lang="en-US" sz="3500" b="1" dirty="0" err="1">
                <a:latin typeface="ML-Aathira" pitchFamily="82" charset="0"/>
              </a:rPr>
              <a:t>sa</a:t>
            </a:r>
            <a:r>
              <a:rPr lang="en-US" sz="3500" b="1" dirty="0">
                <a:latin typeface="ML-Aathira" pitchFamily="82" charset="0"/>
              </a:rPr>
              <a:t>-¶pw, \</a:t>
            </a:r>
            <a:r>
              <a:rPr lang="en-US" sz="3500" b="1" dirty="0" err="1">
                <a:latin typeface="ML-Aathira" pitchFamily="82" charset="0"/>
              </a:rPr>
              <a:t>oXn</a:t>
            </a:r>
            <a:r>
              <a:rPr lang="en-US" sz="3500" b="1" dirty="0">
                <a:latin typeface="ML-Aathira" pitchFamily="82" charset="0"/>
              </a:rPr>
              <a:t> {]</a:t>
            </a:r>
            <a:r>
              <a:rPr lang="en-US" sz="3500" b="1" dirty="0" err="1">
                <a:latin typeface="ML-Aathira" pitchFamily="82" charset="0"/>
              </a:rPr>
              <a:t>hÀ¯n¡p</a:t>
            </a:r>
            <a:endParaRPr lang="en-US" sz="3500" b="1" dirty="0">
              <a:latin typeface="ML-Aathira" pitchFamily="82" charset="0"/>
            </a:endParaRPr>
          </a:p>
          <a:p>
            <a:pPr algn="ctr"/>
            <a:r>
              <a:rPr lang="en-US" sz="3500" b="1" dirty="0">
                <a:latin typeface="ML-Aathira" pitchFamily="82" charset="0"/>
              </a:rPr>
              <a:t>¶</a:t>
            </a:r>
            <a:r>
              <a:rPr lang="en-US" sz="3500" b="1" dirty="0" err="1">
                <a:latin typeface="ML-Aathira" pitchFamily="82" charset="0"/>
              </a:rPr>
              <a:t>hÀ¡p</a:t>
            </a:r>
            <a:r>
              <a:rPr lang="en-US" sz="3500" b="1" dirty="0">
                <a:latin typeface="ML-Aathira" pitchFamily="82" charset="0"/>
              </a:rPr>
              <a:t> </a:t>
            </a:r>
            <a:r>
              <a:rPr lang="en-US" sz="3500" b="1" dirty="0" err="1">
                <a:latin typeface="ML-Aathira" pitchFamily="82" charset="0"/>
              </a:rPr>
              <a:t>kzÀ</a:t>
            </a:r>
            <a:r>
              <a:rPr lang="en-US" sz="3500" b="1" dirty="0">
                <a:latin typeface="ML-Aathira" pitchFamily="82" charset="0"/>
              </a:rPr>
              <a:t>¤-</a:t>
            </a:r>
            <a:r>
              <a:rPr lang="en-US" sz="3500" b="1" dirty="0" err="1">
                <a:latin typeface="ML-Aathira" pitchFamily="82" charset="0"/>
              </a:rPr>
              <a:t>cmPyw</a:t>
            </a:r>
            <a:r>
              <a:rPr lang="en-US" sz="3500" b="1" dirty="0">
                <a:latin typeface="ML-Aathira" pitchFamily="82" charset="0"/>
              </a:rPr>
              <a:t> </a:t>
            </a:r>
          </a:p>
          <a:p>
            <a:pPr algn="ctr"/>
            <a:r>
              <a:rPr lang="en-US" sz="3500" b="1" dirty="0" err="1">
                <a:latin typeface="ML-Aathira" pitchFamily="82" charset="0"/>
              </a:rPr>
              <a:t>e`n</a:t>
            </a:r>
            <a:r>
              <a:rPr lang="en-US" sz="3500" b="1" dirty="0">
                <a:latin typeface="ML-Aathira" pitchFamily="82" charset="0"/>
              </a:rPr>
              <a:t>-¡p-</a:t>
            </a:r>
            <a:r>
              <a:rPr lang="en-US" sz="3500" b="1" dirty="0" err="1">
                <a:latin typeface="ML-Aathira" pitchFamily="82" charset="0"/>
              </a:rPr>
              <a:t>sa¶pw</a:t>
            </a:r>
            <a:r>
              <a:rPr lang="en-US" sz="3500" b="1" dirty="0">
                <a:latin typeface="ML-Aathira" pitchFamily="82" charset="0"/>
              </a:rPr>
              <a:t> </a:t>
            </a:r>
            <a:r>
              <a:rPr lang="en-US" sz="3500" b="1" dirty="0" err="1">
                <a:latin typeface="ML-Aathira" pitchFamily="82" charset="0"/>
              </a:rPr>
              <a:t>Ahn-Sp¶p</a:t>
            </a:r>
            <a:r>
              <a:rPr lang="en-US" sz="3500" b="1" dirty="0">
                <a:latin typeface="ML-Aathira" pitchFamily="82" charset="0"/>
              </a:rPr>
              <a:t> </a:t>
            </a:r>
          </a:p>
          <a:p>
            <a:pPr algn="ctr"/>
            <a:r>
              <a:rPr lang="en-US" sz="3500" b="1" dirty="0">
                <a:latin typeface="ML-Aathira" pitchFamily="82" charset="0"/>
              </a:rPr>
              <a:t>]</a:t>
            </a:r>
            <a:r>
              <a:rPr lang="en-US" sz="3500" b="1" dirty="0" err="1">
                <a:latin typeface="ML-Aathira" pitchFamily="82" charset="0"/>
              </a:rPr>
              <a:t>Tn</a:t>
            </a:r>
            <a:r>
              <a:rPr lang="en-US" sz="3500" b="1" dirty="0">
                <a:latin typeface="ML-Aathira" pitchFamily="82" charset="0"/>
              </a:rPr>
              <a:t>-¸n-¨p.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516948436_8c3792eab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1360067" y="1752600"/>
            <a:ext cx="6412333" cy="32316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400" b="1" dirty="0" err="1">
                <a:solidFill>
                  <a:srgbClr val="002060"/>
                </a:solidFill>
                <a:latin typeface="ML-Aathira" pitchFamily="82" charset="0"/>
              </a:rPr>
              <a:t>CutimbpsS</a:t>
            </a:r>
            <a:r>
              <a:rPr lang="en-US" sz="4400" b="1" dirty="0">
                <a:solidFill>
                  <a:srgbClr val="002060"/>
                </a:solidFill>
                <a:latin typeface="ML-Aathira" pitchFamily="82" charset="0"/>
              </a:rPr>
              <a:t> {]</a:t>
            </a:r>
            <a:r>
              <a:rPr lang="en-US" sz="4400" b="1" dirty="0" err="1">
                <a:solidFill>
                  <a:srgbClr val="002060"/>
                </a:solidFill>
                <a:latin typeface="ML-Aathira" pitchFamily="82" charset="0"/>
              </a:rPr>
              <a:t>t_m</a:t>
            </a:r>
            <a:r>
              <a:rPr lang="en-US" sz="4400" b="1" dirty="0">
                <a:solidFill>
                  <a:srgbClr val="002060"/>
                </a:solidFill>
                <a:latin typeface="ML-Aathira" pitchFamily="82" charset="0"/>
              </a:rPr>
              <a:t>-[-\-§-</a:t>
            </a:r>
            <a:r>
              <a:rPr lang="en-US" sz="4400" b="1" dirty="0" err="1">
                <a:solidFill>
                  <a:srgbClr val="002060"/>
                </a:solidFill>
                <a:latin typeface="ML-Aathira" pitchFamily="82" charset="0"/>
              </a:rPr>
              <a:t>fpsS</a:t>
            </a:r>
            <a:endParaRPr lang="en-US" sz="4400" b="1" dirty="0">
              <a:solidFill>
                <a:srgbClr val="002060"/>
              </a:solidFill>
              <a:latin typeface="ML-Aathira" pitchFamily="82" charset="0"/>
            </a:endParaRPr>
          </a:p>
          <a:p>
            <a:pPr algn="ctr"/>
            <a:r>
              <a:rPr lang="en-US" sz="4400" b="1" dirty="0" err="1">
                <a:solidFill>
                  <a:srgbClr val="002060"/>
                </a:solidFill>
                <a:latin typeface="ML-Aathira" pitchFamily="82" charset="0"/>
              </a:rPr>
              <a:t>Hcp</a:t>
            </a:r>
            <a:r>
              <a:rPr lang="en-US" sz="4400" b="1" dirty="0">
                <a:solidFill>
                  <a:srgbClr val="002060"/>
                </a:solidFill>
                <a:latin typeface="ML-Aathira" pitchFamily="82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ML-Aathira" pitchFamily="82" charset="0"/>
              </a:rPr>
              <a:t>kw</a:t>
            </a:r>
            <a:r>
              <a:rPr lang="en-US" sz="4400" b="1" dirty="0">
                <a:solidFill>
                  <a:srgbClr val="002060"/>
                </a:solidFill>
                <a:latin typeface="ML-Aathira" pitchFamily="82" charset="0"/>
              </a:rPr>
              <a:t>{</a:t>
            </a:r>
            <a:r>
              <a:rPr lang="en-US" sz="4400" b="1" dirty="0" err="1">
                <a:solidFill>
                  <a:srgbClr val="002060"/>
                </a:solidFill>
                <a:latin typeface="ML-Aathira" pitchFamily="82" charset="0"/>
              </a:rPr>
              <a:t>Klw</a:t>
            </a:r>
            <a:r>
              <a:rPr lang="en-US" sz="4400" b="1" dirty="0">
                <a:solidFill>
                  <a:srgbClr val="002060"/>
                </a:solidFill>
                <a:latin typeface="ML-Aathira" pitchFamily="82" charset="0"/>
              </a:rPr>
              <a:t> </a:t>
            </a:r>
          </a:p>
          <a:p>
            <a:pPr algn="ctr"/>
            <a:r>
              <a:rPr lang="en-US" sz="4400" b="1" dirty="0" err="1">
                <a:solidFill>
                  <a:srgbClr val="FF0000"/>
                </a:solidFill>
                <a:latin typeface="ML-Aathira" pitchFamily="82" charset="0"/>
              </a:rPr>
              <a:t>AjvS-`m-Ky</a:t>
            </a:r>
            <a:r>
              <a:rPr lang="en-US" sz="4400" b="1" dirty="0">
                <a:solidFill>
                  <a:srgbClr val="FF0000"/>
                </a:solidFill>
                <a:latin typeface="ML-Aathira" pitchFamily="82" charset="0"/>
              </a:rPr>
              <a:t>-§Ä </a:t>
            </a:r>
          </a:p>
          <a:p>
            <a:pPr algn="ctr"/>
            <a:r>
              <a:rPr lang="en-US" sz="4400" b="1" dirty="0">
                <a:solidFill>
                  <a:srgbClr val="002060"/>
                </a:solidFill>
                <a:latin typeface="ML-Aathira" pitchFamily="82" charset="0"/>
              </a:rPr>
              <a:t>F¶-</a:t>
            </a:r>
            <a:r>
              <a:rPr lang="en-US" sz="4400" b="1" dirty="0" err="1">
                <a:solidFill>
                  <a:srgbClr val="002060"/>
                </a:solidFill>
                <a:latin typeface="ML-Aathira" pitchFamily="82" charset="0"/>
              </a:rPr>
              <a:t>dn</a:t>
            </a:r>
            <a:r>
              <a:rPr lang="en-US" sz="4400" b="1" dirty="0">
                <a:solidFill>
                  <a:srgbClr val="002060"/>
                </a:solidFill>
                <a:latin typeface="ML-Aathira" pitchFamily="82" charset="0"/>
              </a:rPr>
              <a:t>-b-s¸-</a:t>
            </a:r>
            <a:r>
              <a:rPr lang="en-US" sz="4400" b="1" dirty="0" err="1">
                <a:solidFill>
                  <a:srgbClr val="002060"/>
                </a:solidFill>
                <a:latin typeface="ML-Aathira" pitchFamily="82" charset="0"/>
              </a:rPr>
              <a:t>Sp¶p</a:t>
            </a:r>
            <a:r>
              <a:rPr lang="en-US" sz="4400" b="1" dirty="0">
                <a:solidFill>
                  <a:srgbClr val="002060"/>
                </a:solidFill>
                <a:latin typeface="ML-Aathira" pitchFamily="82" charset="0"/>
              </a:rPr>
              <a:t>...</a:t>
            </a:r>
          </a:p>
          <a:p>
            <a:pPr algn="ctr"/>
            <a:r>
              <a:rPr lang="en-US" sz="2800" b="1" dirty="0">
                <a:solidFill>
                  <a:srgbClr val="002060"/>
                </a:solidFill>
                <a:latin typeface="ML-Aathira" pitchFamily="82" charset="0"/>
              </a:rPr>
              <a:t>				(a-¯m. 5:3-þ-12)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516948436_8c3792eab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516948436_8c3792eab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1295400"/>
            <a:ext cx="7391400" cy="4114800"/>
          </a:xfrm>
          <a:prstGeom prst="cloud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1143000" y="2330440"/>
            <a:ext cx="6858000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500" b="1" dirty="0">
                <a:latin typeface="ML-Aathira" pitchFamily="82" charset="0"/>
              </a:rPr>
              <a:t>\</a:t>
            </a:r>
            <a:r>
              <a:rPr lang="en-US" sz="3500" b="1" dirty="0" err="1">
                <a:latin typeface="ML-Aathira" pitchFamily="82" charset="0"/>
              </a:rPr>
              <a:t>n§sf</a:t>
            </a:r>
            <a:r>
              <a:rPr lang="en-US" sz="3500" b="1" dirty="0">
                <a:latin typeface="ML-Aathira" pitchFamily="82" charset="0"/>
              </a:rPr>
              <a:t> </a:t>
            </a:r>
            <a:r>
              <a:rPr lang="en-US" sz="3500" b="1" dirty="0" err="1">
                <a:latin typeface="ML-Aathira" pitchFamily="82" charset="0"/>
              </a:rPr>
              <a:t>kvt</a:t>
            </a:r>
            <a:r>
              <a:rPr lang="en-US" sz="3500" b="1" dirty="0">
                <a:latin typeface="ML-Aathira" pitchFamily="82" charset="0"/>
              </a:rPr>
              <a:t>\</a:t>
            </a:r>
            <a:r>
              <a:rPr lang="en-US" sz="3500" b="1" dirty="0" err="1">
                <a:latin typeface="ML-Aathira" pitchFamily="82" charset="0"/>
              </a:rPr>
              <a:t>ln</a:t>
            </a:r>
            <a:r>
              <a:rPr lang="en-US" sz="3500" b="1" dirty="0">
                <a:latin typeface="ML-Aathira" pitchFamily="82" charset="0"/>
              </a:rPr>
              <a:t>-¡p-¶-</a:t>
            </a:r>
            <a:r>
              <a:rPr lang="en-US" sz="3500" b="1" dirty="0" err="1">
                <a:latin typeface="ML-Aathira" pitchFamily="82" charset="0"/>
              </a:rPr>
              <a:t>hsc</a:t>
            </a:r>
            <a:r>
              <a:rPr lang="en-US" sz="3500" b="1" dirty="0">
                <a:latin typeface="ML-Aathira" pitchFamily="82" charset="0"/>
              </a:rPr>
              <a:t> am{</a:t>
            </a:r>
            <a:r>
              <a:rPr lang="en-US" sz="3500" b="1" dirty="0" err="1">
                <a:latin typeface="ML-Aathira" pitchFamily="82" charset="0"/>
              </a:rPr>
              <a:t>XaÃ</a:t>
            </a:r>
            <a:endParaRPr lang="en-US" sz="3500" b="1" dirty="0">
              <a:latin typeface="ML-Aathira" pitchFamily="82" charset="0"/>
            </a:endParaRPr>
          </a:p>
          <a:p>
            <a:pPr algn="ctr"/>
            <a:r>
              <a:rPr lang="en-US" sz="3500" b="1" dirty="0">
                <a:latin typeface="ML-Aathira" pitchFamily="82" charset="0"/>
              </a:rPr>
              <a:t> </a:t>
            </a:r>
            <a:r>
              <a:rPr lang="en-US" sz="3500" b="1" dirty="0" err="1">
                <a:latin typeface="ML-Aathira" pitchFamily="82" charset="0"/>
              </a:rPr>
              <a:t>i</a:t>
            </a:r>
            <a:r>
              <a:rPr lang="en-US" sz="3500" b="1" dirty="0">
                <a:latin typeface="ML-Aathira" pitchFamily="82" charset="0"/>
              </a:rPr>
              <a:t>{</a:t>
            </a:r>
            <a:r>
              <a:rPr lang="en-US" sz="3500" b="1" dirty="0" err="1">
                <a:latin typeface="ML-Aathira" pitchFamily="82" charset="0"/>
              </a:rPr>
              <a:t>Xp</a:t>
            </a:r>
            <a:r>
              <a:rPr lang="en-US" sz="3500" b="1" dirty="0">
                <a:latin typeface="ML-Aathira" pitchFamily="82" charset="0"/>
              </a:rPr>
              <a:t>-¡-</a:t>
            </a:r>
            <a:r>
              <a:rPr lang="en-US" sz="3500" b="1" dirty="0" err="1">
                <a:latin typeface="ML-Aathira" pitchFamily="82" charset="0"/>
              </a:rPr>
              <a:t>sfbpw</a:t>
            </a:r>
            <a:r>
              <a:rPr lang="en-US" sz="3500" b="1" dirty="0">
                <a:latin typeface="ML-Aathira" pitchFamily="82" charset="0"/>
              </a:rPr>
              <a:t> </a:t>
            </a:r>
          </a:p>
          <a:p>
            <a:pPr algn="ctr"/>
            <a:r>
              <a:rPr lang="en-US" sz="3500" b="1" dirty="0" err="1">
                <a:latin typeface="ML-Aathira" pitchFamily="82" charset="0"/>
              </a:rPr>
              <a:t>kvt</a:t>
            </a:r>
            <a:r>
              <a:rPr lang="en-US" sz="3500" b="1" dirty="0">
                <a:latin typeface="ML-Aathira" pitchFamily="82" charset="0"/>
              </a:rPr>
              <a:t>\</a:t>
            </a:r>
            <a:r>
              <a:rPr lang="en-US" sz="3500" b="1" dirty="0" err="1">
                <a:latin typeface="ML-Aathira" pitchFamily="82" charset="0"/>
              </a:rPr>
              <a:t>ln</a:t>
            </a:r>
            <a:r>
              <a:rPr lang="en-US" sz="3500" b="1" dirty="0">
                <a:latin typeface="ML-Aathira" pitchFamily="82" charset="0"/>
              </a:rPr>
              <a:t>-¡-W-</a:t>
            </a:r>
            <a:r>
              <a:rPr lang="en-US" sz="3500" b="1" dirty="0" err="1">
                <a:latin typeface="ML-Aathira" pitchFamily="82" charset="0"/>
              </a:rPr>
              <a:t>sa¶v</a:t>
            </a:r>
            <a:r>
              <a:rPr lang="en-US" sz="3500" b="1" dirty="0">
                <a:latin typeface="ML-Aathira" pitchFamily="82" charset="0"/>
              </a:rPr>
              <a:t> </a:t>
            </a:r>
            <a:r>
              <a:rPr lang="en-US" sz="3500" b="1" dirty="0" err="1">
                <a:latin typeface="ML-Aathira" pitchFamily="82" charset="0"/>
              </a:rPr>
              <a:t>Cutim</a:t>
            </a:r>
            <a:r>
              <a:rPr lang="en-US" sz="3500" b="1" dirty="0">
                <a:latin typeface="ML-Aathira" pitchFamily="82" charset="0"/>
              </a:rPr>
              <a:t> ]</a:t>
            </a:r>
            <a:r>
              <a:rPr lang="en-US" sz="3500" b="1" dirty="0" err="1">
                <a:latin typeface="ML-Aathira" pitchFamily="82" charset="0"/>
              </a:rPr>
              <a:t>dªp</a:t>
            </a:r>
            <a:r>
              <a:rPr lang="en-US" sz="3500" b="1" dirty="0">
                <a:latin typeface="ML-Aathira" pitchFamily="82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516948436_8c3792eab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1630746" y="3048000"/>
            <a:ext cx="5836854" cy="21236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400" b="1" dirty="0" err="1">
                <a:solidFill>
                  <a:srgbClr val="FF0000"/>
                </a:solidFill>
                <a:latin typeface="ML-Aathira" pitchFamily="82" charset="0"/>
              </a:rPr>
              <a:t>he¯p</a:t>
            </a:r>
            <a:r>
              <a:rPr lang="en-US" sz="4400" b="1" dirty="0">
                <a:solidFill>
                  <a:srgbClr val="FF0000"/>
                </a:solidFill>
                <a:latin typeface="ML-Aathira" pitchFamily="82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ML-Aathira" pitchFamily="82" charset="0"/>
              </a:rPr>
              <a:t>Ic</a:t>
            </a:r>
            <a:r>
              <a:rPr lang="en-US" sz="4400" b="1" dirty="0">
                <a:solidFill>
                  <a:srgbClr val="FF0000"/>
                </a:solidFill>
                <a:latin typeface="ML-Aathira" pitchFamily="82" charset="0"/>
              </a:rPr>
              <a:t>-W-¯-</a:t>
            </a:r>
            <a:r>
              <a:rPr lang="en-US" sz="4400" b="1" dirty="0" err="1">
                <a:solidFill>
                  <a:srgbClr val="FF0000"/>
                </a:solidFill>
                <a:latin typeface="ML-Aathira" pitchFamily="82" charset="0"/>
              </a:rPr>
              <a:t>Sn</a:t>
            </a:r>
            <a:r>
              <a:rPr lang="en-US" sz="4400" b="1" dirty="0">
                <a:solidFill>
                  <a:srgbClr val="FF0000"/>
                </a:solidFill>
                <a:latin typeface="ML-Aathira" pitchFamily="82" charset="0"/>
              </a:rPr>
              <a:t>-¡p-¶-h\v</a:t>
            </a:r>
          </a:p>
          <a:p>
            <a:pPr algn="ctr"/>
            <a:r>
              <a:rPr lang="en-US" sz="4400" b="1" dirty="0" err="1">
                <a:solidFill>
                  <a:srgbClr val="FF0000"/>
                </a:solidFill>
                <a:latin typeface="ML-Aathira" pitchFamily="82" charset="0"/>
              </a:rPr>
              <a:t>atä</a:t>
            </a:r>
            <a:r>
              <a:rPr lang="en-US" sz="4400" b="1" dirty="0">
                <a:solidFill>
                  <a:srgbClr val="FF0000"/>
                </a:solidFill>
                <a:latin typeface="ML-Aathira" pitchFamily="82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ML-Aathira" pitchFamily="82" charset="0"/>
              </a:rPr>
              <a:t>Ic-Ww-IqSn</a:t>
            </a:r>
            <a:r>
              <a:rPr lang="en-US" sz="4400" b="1" dirty="0">
                <a:solidFill>
                  <a:srgbClr val="FF0000"/>
                </a:solidFill>
                <a:latin typeface="ML-Aathira" pitchFamily="82" charset="0"/>
              </a:rPr>
              <a:t> </a:t>
            </a:r>
          </a:p>
          <a:p>
            <a:pPr algn="ctr"/>
            <a:r>
              <a:rPr lang="en-US" sz="4400" b="1" dirty="0" err="1">
                <a:solidFill>
                  <a:srgbClr val="FF0000"/>
                </a:solidFill>
                <a:latin typeface="ML-Aathira" pitchFamily="82" charset="0"/>
              </a:rPr>
              <a:t>ImWn¨psImSp</a:t>
            </a:r>
            <a:r>
              <a:rPr lang="en-US" sz="4400" b="1" dirty="0">
                <a:solidFill>
                  <a:srgbClr val="FF0000"/>
                </a:solidFill>
                <a:latin typeface="ML-Aathira" pitchFamily="82" charset="0"/>
              </a:rPr>
              <a:t>-¡p-I.</a:t>
            </a:r>
            <a:endParaRPr lang="en-US" sz="4800" b="1" dirty="0">
              <a:solidFill>
                <a:srgbClr val="1A0013"/>
              </a:solidFill>
              <a:latin typeface="ML-Aathira" pitchFamily="8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371600" y="1325940"/>
            <a:ext cx="64008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1A0013"/>
                </a:solidFill>
                <a:latin typeface="ML-Aathira" pitchFamily="82" charset="0"/>
              </a:rPr>
              <a:t>\s½ t{</a:t>
            </a:r>
            <a:r>
              <a:rPr lang="en-US" sz="3200" b="1" dirty="0" err="1">
                <a:solidFill>
                  <a:srgbClr val="1A0013"/>
                </a:solidFill>
                <a:latin typeface="ML-Aathira" pitchFamily="82" charset="0"/>
              </a:rPr>
              <a:t>Zmln</a:t>
            </a:r>
            <a:r>
              <a:rPr lang="en-US" sz="3200" b="1" dirty="0">
                <a:solidFill>
                  <a:srgbClr val="1A0013"/>
                </a:solidFill>
                <a:latin typeface="ML-Aathira" pitchFamily="82" charset="0"/>
              </a:rPr>
              <a:t>-¡p-¶-h-</a:t>
            </a:r>
            <a:r>
              <a:rPr lang="en-US" sz="3200" b="1" dirty="0" err="1">
                <a:solidFill>
                  <a:srgbClr val="1A0013"/>
                </a:solidFill>
                <a:latin typeface="ML-Aathira" pitchFamily="82" charset="0"/>
              </a:rPr>
              <a:t>tcmSp</a:t>
            </a:r>
            <a:r>
              <a:rPr lang="en-US" sz="3200" b="1" dirty="0">
                <a:solidFill>
                  <a:srgbClr val="1A0013"/>
                </a:solidFill>
                <a:latin typeface="ML-Aathira" pitchFamily="82" charset="0"/>
              </a:rPr>
              <a:t> </a:t>
            </a:r>
          </a:p>
          <a:p>
            <a:pPr algn="ctr"/>
            <a:r>
              <a:rPr lang="en-US" sz="3200" b="1" dirty="0">
                <a:solidFill>
                  <a:srgbClr val="1A0013"/>
                </a:solidFill>
                <a:latin typeface="ML-Aathira" pitchFamily="82" charset="0"/>
              </a:rPr>
              <a:t>£an-¡p-¶Xv F§-s\-</a:t>
            </a:r>
            <a:r>
              <a:rPr lang="en-US" sz="3200" b="1" dirty="0" err="1">
                <a:solidFill>
                  <a:srgbClr val="1A0013"/>
                </a:solidFill>
                <a:latin typeface="ML-Aathira" pitchFamily="82" charset="0"/>
              </a:rPr>
              <a:t>sb¶p</a:t>
            </a:r>
            <a:r>
              <a:rPr lang="en-US" sz="3200" b="1" dirty="0">
                <a:solidFill>
                  <a:srgbClr val="1A0013"/>
                </a:solidFill>
                <a:latin typeface="ML-Aathira" pitchFamily="82" charset="0"/>
              </a:rPr>
              <a:t> ]</a:t>
            </a:r>
            <a:r>
              <a:rPr lang="en-US" sz="3200" b="1" dirty="0" err="1">
                <a:solidFill>
                  <a:srgbClr val="1A0013"/>
                </a:solidFill>
                <a:latin typeface="ML-Aathira" pitchFamily="82" charset="0"/>
              </a:rPr>
              <a:t>Tn</a:t>
            </a:r>
            <a:r>
              <a:rPr lang="en-US" sz="3200" b="1" dirty="0">
                <a:solidFill>
                  <a:srgbClr val="1A0013"/>
                </a:solidFill>
                <a:latin typeface="ML-Aathira" pitchFamily="82" charset="0"/>
              </a:rPr>
              <a:t>-¸n-¡p-hm³ </a:t>
            </a:r>
            <a:r>
              <a:rPr lang="en-US" sz="3200" b="1" dirty="0" err="1">
                <a:solidFill>
                  <a:srgbClr val="1A0013"/>
                </a:solidFill>
                <a:latin typeface="ML-Aathira" pitchFamily="82" charset="0"/>
              </a:rPr>
              <a:t>Cutim</a:t>
            </a:r>
            <a:r>
              <a:rPr lang="en-US" sz="3200" b="1" dirty="0">
                <a:solidFill>
                  <a:srgbClr val="1A0013"/>
                </a:solidFill>
                <a:latin typeface="ML-Aathira" pitchFamily="82" charset="0"/>
              </a:rPr>
              <a:t> C§s\ ]d-ªp.</a:t>
            </a:r>
            <a:endParaRPr lang="en-US" sz="3200" b="1" dirty="0">
              <a:solidFill>
                <a:srgbClr val="FF0000"/>
              </a:solidFill>
              <a:latin typeface="ML-Aathira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516948436_8c3792eab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516948436_8c3792eab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1143000"/>
            <a:ext cx="6781800" cy="4648200"/>
          </a:xfrm>
          <a:prstGeom prst="cloud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1859001" y="4267200"/>
            <a:ext cx="5379999" cy="21236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400" b="1" dirty="0">
                <a:latin typeface="ML-Aathira" pitchFamily="82" charset="0"/>
              </a:rPr>
              <a:t>C§-s\-</a:t>
            </a:r>
            <a:r>
              <a:rPr lang="en-US" sz="4400" b="1" dirty="0" err="1">
                <a:latin typeface="ML-Aathira" pitchFamily="82" charset="0"/>
              </a:rPr>
              <a:t>bpÅ</a:t>
            </a:r>
            <a:r>
              <a:rPr lang="en-US" sz="4400" b="1" dirty="0">
                <a:latin typeface="ML-Aathira" pitchFamily="82" charset="0"/>
              </a:rPr>
              <a:t> </a:t>
            </a:r>
            <a:r>
              <a:rPr lang="en-US" sz="4400" b="1" dirty="0" err="1">
                <a:latin typeface="ML-Aathira" pitchFamily="82" charset="0"/>
              </a:rPr>
              <a:t>kphn-tij</a:t>
            </a:r>
            <a:endParaRPr lang="en-US" sz="4400" b="1" dirty="0">
              <a:latin typeface="ML-Aathira" pitchFamily="82" charset="0"/>
            </a:endParaRPr>
          </a:p>
          <a:p>
            <a:pPr algn="ctr"/>
            <a:r>
              <a:rPr lang="en-US" sz="4400" b="1" dirty="0" err="1">
                <a:latin typeface="ML-Aathira" pitchFamily="82" charset="0"/>
              </a:rPr>
              <a:t>kXy</a:t>
            </a:r>
            <a:r>
              <a:rPr lang="en-US" sz="4400" b="1" dirty="0">
                <a:latin typeface="ML-Aathira" pitchFamily="82" charset="0"/>
              </a:rPr>
              <a:t>-§Ä P\-§</a:t>
            </a:r>
            <a:r>
              <a:rPr lang="en-US" sz="4400" b="1" dirty="0" err="1">
                <a:latin typeface="ML-Aathira" pitchFamily="82" charset="0"/>
              </a:rPr>
              <a:t>sf</a:t>
            </a:r>
            <a:r>
              <a:rPr lang="en-US" sz="4400" b="1" dirty="0">
                <a:latin typeface="ML-Aathira" pitchFamily="82" charset="0"/>
              </a:rPr>
              <a:t> ]</a:t>
            </a:r>
            <a:r>
              <a:rPr lang="en-US" sz="4400" b="1" dirty="0" err="1">
                <a:latin typeface="ML-Aathira" pitchFamily="82" charset="0"/>
              </a:rPr>
              <a:t>Tn</a:t>
            </a:r>
            <a:r>
              <a:rPr lang="en-US" sz="4400" b="1" dirty="0">
                <a:latin typeface="ML-Aathira" pitchFamily="82" charset="0"/>
              </a:rPr>
              <a:t>-¸n¨</a:t>
            </a:r>
          </a:p>
          <a:p>
            <a:pPr algn="ctr"/>
            <a:r>
              <a:rPr lang="en-US" sz="4400" b="1" dirty="0" err="1">
                <a:latin typeface="ML-Aathira" pitchFamily="82" charset="0"/>
              </a:rPr>
              <a:t>Znhy</a:t>
            </a:r>
            <a:r>
              <a:rPr lang="en-US" sz="4400" b="1" dirty="0">
                <a:latin typeface="ML-Aathira" pitchFamily="82" charset="0"/>
              </a:rPr>
              <a:t>-</a:t>
            </a:r>
            <a:r>
              <a:rPr lang="en-US" sz="4400" b="1" dirty="0" err="1">
                <a:latin typeface="ML-Aathira" pitchFamily="82" charset="0"/>
              </a:rPr>
              <a:t>Kp</a:t>
            </a:r>
            <a:r>
              <a:rPr lang="en-US" sz="4400" b="1" dirty="0">
                <a:latin typeface="ML-Aathira" pitchFamily="82" charset="0"/>
              </a:rPr>
              <a:t>-cp-</a:t>
            </a:r>
            <a:r>
              <a:rPr lang="en-US" sz="4400" b="1" dirty="0" err="1">
                <a:latin typeface="ML-Aathira" pitchFamily="82" charset="0"/>
              </a:rPr>
              <a:t>hmWv</a:t>
            </a:r>
            <a:r>
              <a:rPr lang="en-US" sz="4400" b="1" dirty="0">
                <a:latin typeface="ML-Aathira" pitchFamily="82" charset="0"/>
              </a:rPr>
              <a:t> </a:t>
            </a:r>
            <a:r>
              <a:rPr lang="en-US" sz="4400" b="1" dirty="0" err="1">
                <a:latin typeface="ML-Aathira" pitchFamily="82" charset="0"/>
              </a:rPr>
              <a:t>Cutim</a:t>
            </a:r>
            <a:r>
              <a:rPr lang="en-US" sz="4400" b="1" dirty="0">
                <a:latin typeface="ML-Aathira" pitchFamily="82" charset="0"/>
              </a:rPr>
              <a:t>..</a:t>
            </a:r>
            <a:endParaRPr lang="en-US" sz="4800" b="1" dirty="0">
              <a:latin typeface="ML-Aathira" pitchFamily="82" charset="0"/>
            </a:endParaRPr>
          </a:p>
        </p:txBody>
      </p:sp>
      <p:pic>
        <p:nvPicPr>
          <p:cNvPr id="1026" name="Picture 2" descr="E:\PP HTML 2013 class 1X12\HTML SMCC\PHOTO\sagrado-jesus copy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81200" y="381000"/>
            <a:ext cx="5114925" cy="381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516948436_8c3792eab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loud 5"/>
          <p:cNvSpPr/>
          <p:nvPr/>
        </p:nvSpPr>
        <p:spPr>
          <a:xfrm>
            <a:off x="1143000" y="990600"/>
            <a:ext cx="6781800" cy="4572000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1219200" y="1942743"/>
            <a:ext cx="6629400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000" b="1" dirty="0" err="1">
                <a:solidFill>
                  <a:srgbClr val="002060"/>
                </a:solidFill>
                <a:latin typeface="ML-Aathira" pitchFamily="82" charset="0"/>
              </a:rPr>
              <a:t>Cutim</a:t>
            </a:r>
            <a:r>
              <a:rPr lang="en-US" sz="5000" b="1" dirty="0">
                <a:solidFill>
                  <a:srgbClr val="002060"/>
                </a:solidFill>
                <a:latin typeface="ML-Aathira" pitchFamily="82" charset="0"/>
              </a:rPr>
              <a:t> </a:t>
            </a:r>
          </a:p>
          <a:p>
            <a:pPr algn="ctr"/>
            <a:r>
              <a:rPr lang="en-US" sz="5000" b="1" dirty="0" err="1">
                <a:solidFill>
                  <a:srgbClr val="002060"/>
                </a:solidFill>
                <a:latin typeface="ML-Aathira" pitchFamily="82" charset="0"/>
              </a:rPr>
              <a:t>temI</a:t>
            </a:r>
            <a:r>
              <a:rPr lang="en-US" sz="5000" b="1" dirty="0">
                <a:solidFill>
                  <a:srgbClr val="002060"/>
                </a:solidFill>
                <a:latin typeface="ML-Aathira" pitchFamily="82" charset="0"/>
              </a:rPr>
              <a:t>-¯</a:t>
            </a:r>
            <a:r>
              <a:rPr lang="en-US" sz="5000" b="1" dirty="0" err="1">
                <a:solidFill>
                  <a:srgbClr val="002060"/>
                </a:solidFill>
                <a:latin typeface="ML-Aathira" pitchFamily="82" charset="0"/>
              </a:rPr>
              <a:t>nsâ</a:t>
            </a:r>
            <a:endParaRPr lang="en-US" sz="5000" b="1" dirty="0">
              <a:solidFill>
                <a:srgbClr val="002060"/>
              </a:solidFill>
              <a:latin typeface="ML-Aathira" pitchFamily="82" charset="0"/>
            </a:endParaRPr>
          </a:p>
          <a:p>
            <a:pPr algn="ctr"/>
            <a:r>
              <a:rPr lang="en-US" sz="5000" b="1" dirty="0" err="1">
                <a:solidFill>
                  <a:srgbClr val="002060"/>
                </a:solidFill>
                <a:latin typeface="ML-Aathira" pitchFamily="82" charset="0"/>
              </a:rPr>
              <a:t>Kpcp</a:t>
            </a:r>
            <a:r>
              <a:rPr lang="en-US" sz="5000" b="1" dirty="0">
                <a:solidFill>
                  <a:srgbClr val="002060"/>
                </a:solidFill>
                <a:latin typeface="ML-Aathira" pitchFamily="82" charset="0"/>
              </a:rPr>
              <a:t>-\m-Y³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600</TotalTime>
  <Words>283</Words>
  <Application>Microsoft Office PowerPoint</Application>
  <PresentationFormat>On-screen Show (4:3)</PresentationFormat>
  <Paragraphs>77</Paragraphs>
  <Slides>18</Slides>
  <Notes>0</Notes>
  <HiddenSlides>0</HiddenSlides>
  <MMClips>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c£I\mb  ssZhw kotdm ae-_mÀ k`-bpsS hnizmk  ]cn-io-e\ ]mTm-hen.</vt:lpstr>
      <vt:lpstr>]mTw 11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\ap¡p ]mSmw</vt:lpstr>
      <vt:lpstr>\ap¡p{]mÀ°n¡mw Znhy-Kp-cp-hmb Cutimtb A§-bpsS hN\a\p-k-cn¨p Pohn-¡p-hm³ R§sf A\p-{K-ln-¡-W-ta! </vt:lpstr>
      <vt:lpstr>\ap¡v A\p-I-cn¡mw</vt:lpstr>
      <vt:lpstr>Slide 15</vt:lpstr>
      <vt:lpstr>Slide 16</vt:lpstr>
      <vt:lpstr>Slide 17</vt:lpstr>
      <vt:lpstr>Slide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c£I\mb ssZhw</dc:title>
  <dc:creator>Administrator</dc:creator>
  <cp:lastModifiedBy>Administrator</cp:lastModifiedBy>
  <cp:revision>225</cp:revision>
  <dcterms:created xsi:type="dcterms:W3CDTF">2012-01-18T04:19:31Z</dcterms:created>
  <dcterms:modified xsi:type="dcterms:W3CDTF">2013-11-12T06:42:32Z</dcterms:modified>
</cp:coreProperties>
</file>